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96" r:id="rId3"/>
  </p:sldMasterIdLst>
  <p:notesMasterIdLst>
    <p:notesMasterId r:id="rId27"/>
  </p:notesMasterIdLst>
  <p:sldIdLst>
    <p:sldId id="269" r:id="rId4"/>
    <p:sldId id="334" r:id="rId5"/>
    <p:sldId id="310" r:id="rId6"/>
    <p:sldId id="518" r:id="rId7"/>
    <p:sldId id="301" r:id="rId8"/>
    <p:sldId id="278" r:id="rId9"/>
    <p:sldId id="430" r:id="rId10"/>
    <p:sldId id="516" r:id="rId11"/>
    <p:sldId id="521" r:id="rId12"/>
    <p:sldId id="1734" r:id="rId13"/>
    <p:sldId id="428" r:id="rId14"/>
    <p:sldId id="1732" r:id="rId15"/>
    <p:sldId id="1733" r:id="rId16"/>
    <p:sldId id="522" r:id="rId17"/>
    <p:sldId id="424" r:id="rId18"/>
    <p:sldId id="297" r:id="rId19"/>
    <p:sldId id="1731" r:id="rId20"/>
    <p:sldId id="523" r:id="rId21"/>
    <p:sldId id="1735" r:id="rId22"/>
    <p:sldId id="1736" r:id="rId23"/>
    <p:sldId id="304" r:id="rId24"/>
    <p:sldId id="439" r:id="rId25"/>
    <p:sldId id="294"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65" userDrawn="1">
          <p15:clr>
            <a:srgbClr val="A4A3A4"/>
          </p15:clr>
        </p15:guide>
        <p15:guide id="3" orient="horz" pos="640"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 initials="p" lastIdx="3" clrIdx="0">
    <p:extLst>
      <p:ext uri="{19B8F6BF-5375-455C-9EA6-DF929625EA0E}">
        <p15:presenceInfo xmlns:p15="http://schemas.microsoft.com/office/powerpoint/2012/main" userId="p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BC3"/>
    <a:srgbClr val="576271"/>
    <a:srgbClr val="155281"/>
    <a:srgbClr val="185584"/>
    <a:srgbClr val="034579"/>
    <a:srgbClr val="07487B"/>
    <a:srgbClr val="09487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47" autoAdjust="0"/>
    <p:restoredTop sz="95861" autoAdjust="0"/>
  </p:normalViewPr>
  <p:slideViewPr>
    <p:cSldViewPr snapToGrid="0" showGuides="1">
      <p:cViewPr varScale="1">
        <p:scale>
          <a:sx n="100" d="100"/>
          <a:sy n="100" d="100"/>
        </p:scale>
        <p:origin x="126" y="63"/>
      </p:cViewPr>
      <p:guideLst>
        <p:guide pos="416"/>
        <p:guide pos="7265"/>
        <p:guide orient="horz" pos="640"/>
        <p:guide orient="horz" pos="712"/>
        <p:guide orient="horz" pos="3928"/>
        <p:guide orient="horz"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7AD56F-81DB-4F7E-A7E4-EC0DADFCF367}" type="datetimeFigureOut">
              <a:rPr lang="zh-CN" altLang="en-US" smtClean="0"/>
              <a:t>2021/12/25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EF4FB-1543-41CB-BB63-1B25279DA02E}" type="slidenum">
              <a:rPr lang="zh-CN" altLang="en-US" smtClean="0"/>
              <a:t>‹#›</a:t>
            </a:fld>
            <a:endParaRPr lang="zh-CN" altLang="en-US"/>
          </a:p>
        </p:txBody>
      </p:sp>
    </p:spTree>
    <p:extLst>
      <p:ext uri="{BB962C8B-B14F-4D97-AF65-F5344CB8AC3E}">
        <p14:creationId xmlns:p14="http://schemas.microsoft.com/office/powerpoint/2010/main" val="169507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F332AE-CF90-437C-9F1F-BE6050743CDA}" type="slidenum">
              <a:rPr lang="zh-CN" altLang="en-US" smtClean="0"/>
              <a:pPr/>
              <a:t>2</a:t>
            </a:fld>
            <a:endParaRPr lang="zh-CN" altLang="en-US" dirty="0"/>
          </a:p>
        </p:txBody>
      </p:sp>
    </p:spTree>
    <p:extLst>
      <p:ext uri="{BB962C8B-B14F-4D97-AF65-F5344CB8AC3E}">
        <p14:creationId xmlns:p14="http://schemas.microsoft.com/office/powerpoint/2010/main" val="1680840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D3409C1E-3B88-43B9-99FC-416041ED2965}" type="datetime1">
              <a:rPr lang="zh-CN" altLang="en-US" smtClean="0"/>
              <a:t>2021/12/25</a:t>
            </a:fld>
            <a:endParaRPr lang="zh-CN" altLang="en-US"/>
          </a:p>
        </p:txBody>
      </p:sp>
      <p:sp>
        <p:nvSpPr>
          <p:cNvPr id="5" name="灯片编号占位符 4"/>
          <p:cNvSpPr>
            <a:spLocks noGrp="1"/>
          </p:cNvSpPr>
          <p:nvPr>
            <p:ph type="sldNum" sz="quarter" idx="5"/>
          </p:nvPr>
        </p:nvSpPr>
        <p:spPr/>
        <p:txBody>
          <a:bodyPr/>
          <a:lstStyle/>
          <a:p>
            <a:fld id="{78F332AE-CF90-437C-9F1F-BE6050743CDA}" type="slidenum">
              <a:rPr lang="zh-CN" altLang="en-US" smtClean="0"/>
              <a:t>8</a:t>
            </a:fld>
            <a:endParaRPr lang="zh-CN" altLang="en-US"/>
          </a:p>
        </p:txBody>
      </p:sp>
    </p:spTree>
    <p:extLst>
      <p:ext uri="{BB962C8B-B14F-4D97-AF65-F5344CB8AC3E}">
        <p14:creationId xmlns:p14="http://schemas.microsoft.com/office/powerpoint/2010/main" val="20486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F332AE-CF90-437C-9F1F-BE6050743CDA}" type="slidenum">
              <a:rPr lang="zh-CN" altLang="en-US" smtClean="0"/>
              <a:pPr/>
              <a:t>10</a:t>
            </a:fld>
            <a:endParaRPr lang="zh-CN" altLang="en-US" dirty="0"/>
          </a:p>
        </p:txBody>
      </p:sp>
    </p:spTree>
    <p:extLst>
      <p:ext uri="{BB962C8B-B14F-4D97-AF65-F5344CB8AC3E}">
        <p14:creationId xmlns:p14="http://schemas.microsoft.com/office/powerpoint/2010/main" val="96309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F332AE-CF90-437C-9F1F-BE6050743CDA}" type="slidenum">
              <a:rPr lang="zh-CN" altLang="en-US" smtClean="0"/>
              <a:pPr/>
              <a:t>15</a:t>
            </a:fld>
            <a:endParaRPr lang="zh-CN" altLang="en-US" dirty="0"/>
          </a:p>
        </p:txBody>
      </p:sp>
    </p:spTree>
    <p:extLst>
      <p:ext uri="{BB962C8B-B14F-4D97-AF65-F5344CB8AC3E}">
        <p14:creationId xmlns:p14="http://schemas.microsoft.com/office/powerpoint/2010/main" val="37753338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图片 17" descr="图片包含 户外, 雪花, 轨道, 火车&#10;&#10;已生成高可信度的说明">
            <a:extLst>
              <a:ext uri="{FF2B5EF4-FFF2-40B4-BE49-F238E27FC236}">
                <a16:creationId xmlns:a16="http://schemas.microsoft.com/office/drawing/2014/main" id="{106DB94A-1076-4FC5-97D6-B16BAEE11C8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矩形 18">
            <a:extLst>
              <a:ext uri="{FF2B5EF4-FFF2-40B4-BE49-F238E27FC236}">
                <a16:creationId xmlns:a16="http://schemas.microsoft.com/office/drawing/2014/main" id="{EF02035A-E065-41BF-969C-54A3F0A04C84}"/>
              </a:ext>
            </a:extLst>
          </p:cNvPr>
          <p:cNvSpPr/>
          <p:nvPr userDrawn="1"/>
        </p:nvSpPr>
        <p:spPr>
          <a:xfrm>
            <a:off x="0"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0" name="图片 19">
            <a:extLst>
              <a:ext uri="{FF2B5EF4-FFF2-40B4-BE49-F238E27FC236}">
                <a16:creationId xmlns:a16="http://schemas.microsoft.com/office/drawing/2014/main" id="{94C11D0A-C804-4A41-AD4D-38A46CD8FCD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3968" y="514815"/>
            <a:ext cx="3602530" cy="1027770"/>
          </a:xfrm>
          <a:prstGeom prst="rect">
            <a:avLst/>
          </a:prstGeom>
        </p:spPr>
      </p:pic>
      <p:sp>
        <p:nvSpPr>
          <p:cNvPr id="9801" name="副标题 2"/>
          <p:cNvSpPr>
            <a:spLocks noGrp="1"/>
          </p:cNvSpPr>
          <p:nvPr userDrawn="1">
            <p:ph type="subTitle" idx="1" hasCustomPrompt="1"/>
          </p:nvPr>
        </p:nvSpPr>
        <p:spPr>
          <a:xfrm>
            <a:off x="673099" y="3973353"/>
            <a:ext cx="6052686" cy="570253"/>
          </a:xfrm>
        </p:spPr>
        <p:txBody>
          <a:bodyPr lIns="0" rIns="0" anchor="ctr" anchorCtr="0">
            <a:normAutofit/>
          </a:bodyPr>
          <a:lstStyle>
            <a:lvl1pPr marL="0" indent="0" algn="l">
              <a:buNone/>
              <a:defRPr sz="1800">
                <a:solidFill>
                  <a:schemeClr val="bg1">
                    <a:lumMod val="6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Graduation Thesis Defense PPT Template</a:t>
            </a:r>
          </a:p>
        </p:txBody>
      </p:sp>
      <p:sp>
        <p:nvSpPr>
          <p:cNvPr id="9802" name="标题 1"/>
          <p:cNvSpPr>
            <a:spLocks noGrp="1"/>
          </p:cNvSpPr>
          <p:nvPr userDrawn="1">
            <p:ph type="ctrTitle" hasCustomPrompt="1"/>
          </p:nvPr>
        </p:nvSpPr>
        <p:spPr>
          <a:xfrm>
            <a:off x="673099" y="2627350"/>
            <a:ext cx="6052686" cy="1185212"/>
          </a:xfrm>
        </p:spPr>
        <p:txBody>
          <a:bodyPr lIns="0" rIns="0" anchor="ctr" anchorCtr="0">
            <a:normAutofit/>
          </a:bodyPr>
          <a:lstStyle>
            <a:lvl1pPr algn="l">
              <a:defRPr sz="5400">
                <a:solidFill>
                  <a:schemeClr val="accent1"/>
                </a:solidFill>
              </a:defRPr>
            </a:lvl1pPr>
          </a:lstStyle>
          <a:p>
            <a:r>
              <a:rPr lang="zh-CN" altLang="en-US" dirty="0"/>
              <a:t>答辩模板输入标题</a:t>
            </a:r>
          </a:p>
        </p:txBody>
      </p:sp>
      <p:sp>
        <p:nvSpPr>
          <p:cNvPr id="12" name="文本占位符 13"/>
          <p:cNvSpPr>
            <a:spLocks noGrp="1"/>
          </p:cNvSpPr>
          <p:nvPr userDrawn="1">
            <p:ph type="body" sz="quarter" idx="10" hasCustomPrompt="1"/>
          </p:nvPr>
        </p:nvSpPr>
        <p:spPr>
          <a:xfrm>
            <a:off x="673099" y="4732515"/>
            <a:ext cx="1800000" cy="353119"/>
          </a:xfrm>
          <a:prstGeom prst="hexagon">
            <a:avLst>
              <a:gd name="adj" fmla="val 0"/>
              <a:gd name="vf" fmla="val 115470"/>
            </a:avLst>
          </a:prstGeom>
          <a:solidFill>
            <a:schemeClr val="accent1"/>
          </a:solidFill>
        </p:spPr>
        <p:txBody>
          <a:bodyPr vert="horz" anchor="ctr" anchorCtr="0">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姓名名</a:t>
            </a:r>
            <a:endParaRPr lang="en-US" altLang="zh-CN" dirty="0"/>
          </a:p>
        </p:txBody>
      </p:sp>
      <p:sp>
        <p:nvSpPr>
          <p:cNvPr id="13" name="文本占位符 13"/>
          <p:cNvSpPr>
            <a:spLocks noGrp="1"/>
          </p:cNvSpPr>
          <p:nvPr userDrawn="1">
            <p:ph type="body" sz="quarter" idx="11" hasCustomPrompt="1"/>
          </p:nvPr>
        </p:nvSpPr>
        <p:spPr>
          <a:xfrm>
            <a:off x="673099" y="5274543"/>
            <a:ext cx="1800000" cy="353119"/>
          </a:xfrm>
        </p:spPr>
        <p:txBody>
          <a:bodyPr vert="horz" anchor="ctr" anchorCtr="0">
            <a:noAutofit/>
          </a:bodyPr>
          <a:lstStyle>
            <a:lvl1pPr marL="0" indent="0" algn="ct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7" name="文本占位符 6">
            <a:extLst>
              <a:ext uri="{FF2B5EF4-FFF2-40B4-BE49-F238E27FC236}">
                <a16:creationId xmlns:a16="http://schemas.microsoft.com/office/drawing/2014/main" id="{9E63DC4C-0448-4B0A-B1C8-BF5A27CFFA09}"/>
              </a:ext>
            </a:extLst>
          </p:cNvPr>
          <p:cNvSpPr>
            <a:spLocks noGrp="1"/>
          </p:cNvSpPr>
          <p:nvPr>
            <p:ph type="body" sz="quarter" idx="12" hasCustomPrompt="1"/>
          </p:nvPr>
        </p:nvSpPr>
        <p:spPr>
          <a:xfrm>
            <a:off x="673098" y="1743689"/>
            <a:ext cx="6052685" cy="720681"/>
          </a:xfrm>
        </p:spPr>
        <p:txBody>
          <a:bodyPr lIns="0" rIns="0" anchor="ctr" anchorCtr="0">
            <a:normAutofit/>
          </a:bodyPr>
          <a:lstStyle>
            <a:lvl1pPr marL="0" indent="0">
              <a:buNone/>
              <a:defRPr sz="3200">
                <a:solidFill>
                  <a:schemeClr val="tx1">
                    <a:lumMod val="85000"/>
                    <a:lumOff val="15000"/>
                  </a:schemeClr>
                </a:solidFill>
              </a:defRPr>
            </a:lvl1pPr>
          </a:lstStyle>
          <a:p>
            <a:pPr lvl="0"/>
            <a:r>
              <a:rPr lang="en-US" altLang="zh-CN" dirty="0"/>
              <a:t>XX</a:t>
            </a:r>
            <a:r>
              <a:rPr lang="zh-CN" altLang="en-US" dirty="0"/>
              <a:t>年毕业答辩</a:t>
            </a:r>
          </a:p>
        </p:txBody>
      </p:sp>
    </p:spTree>
    <p:extLst>
      <p:ext uri="{BB962C8B-B14F-4D97-AF65-F5344CB8AC3E}">
        <p14:creationId xmlns:p14="http://schemas.microsoft.com/office/powerpoint/2010/main" val="271436605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人物介绍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2021/12/25</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
        <p:nvSpPr>
          <p:cNvPr id="10" name="图片占位符 9">
            <a:extLst>
              <a:ext uri="{FF2B5EF4-FFF2-40B4-BE49-F238E27FC236}">
                <a16:creationId xmlns:a16="http://schemas.microsoft.com/office/drawing/2014/main" id="{48478ADE-4454-43BE-B788-D3FB5DA78B8E}"/>
              </a:ext>
            </a:extLst>
          </p:cNvPr>
          <p:cNvSpPr>
            <a:spLocks noGrp="1"/>
          </p:cNvSpPr>
          <p:nvPr>
            <p:ph type="pic" sz="quarter" idx="14"/>
          </p:nvPr>
        </p:nvSpPr>
        <p:spPr>
          <a:xfrm>
            <a:off x="1139868" y="1940073"/>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ABC45B67-87B2-4602-97D5-F5B0FED83365}"/>
              </a:ext>
            </a:extLst>
          </p:cNvPr>
          <p:cNvSpPr>
            <a:spLocks noGrp="1"/>
          </p:cNvSpPr>
          <p:nvPr>
            <p:ph type="pic" sz="quarter" idx="15"/>
          </p:nvPr>
        </p:nvSpPr>
        <p:spPr>
          <a:xfrm>
            <a:off x="3786595" y="1940073"/>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1063A237-D18A-4298-B1FC-8E23AF9B036B}"/>
              </a:ext>
            </a:extLst>
          </p:cNvPr>
          <p:cNvSpPr>
            <a:spLocks noGrp="1"/>
          </p:cNvSpPr>
          <p:nvPr>
            <p:ph type="pic" sz="quarter" idx="16"/>
          </p:nvPr>
        </p:nvSpPr>
        <p:spPr>
          <a:xfrm>
            <a:off x="6433322" y="1992268"/>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4F4FE624-E5D9-45E3-9355-314275449971}"/>
              </a:ext>
            </a:extLst>
          </p:cNvPr>
          <p:cNvSpPr>
            <a:spLocks noGrp="1"/>
          </p:cNvSpPr>
          <p:nvPr>
            <p:ph type="pic" sz="quarter" idx="17"/>
          </p:nvPr>
        </p:nvSpPr>
        <p:spPr>
          <a:xfrm>
            <a:off x="9080049" y="1992269"/>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21792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7" name="图片 6" descr="图片包含 户外, 雪花, 轨道, 火车&#10;&#10;已生成高可信度的说明">
            <a:extLst>
              <a:ext uri="{FF2B5EF4-FFF2-40B4-BE49-F238E27FC236}">
                <a16:creationId xmlns:a16="http://schemas.microsoft.com/office/drawing/2014/main" id="{0122B4E8-A9C1-4769-AE8F-5C878FF386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C9CD8F9C-A6DC-4828-8105-08A9F8C4EDB5}"/>
              </a:ext>
            </a:extLst>
          </p:cNvPr>
          <p:cNvSpPr/>
          <p:nvPr userDrawn="1"/>
        </p:nvSpPr>
        <p:spPr>
          <a:xfrm>
            <a:off x="0"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9" name="图片 8">
            <a:extLst>
              <a:ext uri="{FF2B5EF4-FFF2-40B4-BE49-F238E27FC236}">
                <a16:creationId xmlns:a16="http://schemas.microsoft.com/office/drawing/2014/main" id="{26BE23E4-77CB-4E24-8B9D-D9484F0238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968" y="514815"/>
            <a:ext cx="3602530" cy="1027770"/>
          </a:xfrm>
          <a:prstGeom prst="rect">
            <a:avLst/>
          </a:prstGeom>
        </p:spPr>
      </p:pic>
      <p:sp>
        <p:nvSpPr>
          <p:cNvPr id="10" name="副标题 2">
            <a:extLst>
              <a:ext uri="{FF2B5EF4-FFF2-40B4-BE49-F238E27FC236}">
                <a16:creationId xmlns:a16="http://schemas.microsoft.com/office/drawing/2014/main" id="{10783999-E379-43C0-947F-DE05481D2374}"/>
              </a:ext>
            </a:extLst>
          </p:cNvPr>
          <p:cNvSpPr>
            <a:spLocks noGrp="1"/>
          </p:cNvSpPr>
          <p:nvPr>
            <p:ph type="subTitle" idx="1" hasCustomPrompt="1"/>
          </p:nvPr>
        </p:nvSpPr>
        <p:spPr>
          <a:xfrm>
            <a:off x="673099" y="3973353"/>
            <a:ext cx="6052686" cy="570253"/>
          </a:xfrm>
        </p:spPr>
        <p:txBody>
          <a:bodyPr lIns="0" rIns="0" anchor="ctr" anchorCtr="0">
            <a:normAutofit/>
          </a:bodyPr>
          <a:lstStyle>
            <a:lvl1pPr marL="0" indent="0" algn="l">
              <a:buNone/>
              <a:defRPr sz="1800">
                <a:solidFill>
                  <a:schemeClr val="bg1">
                    <a:lumMod val="6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Thanks for Your Listening</a:t>
            </a:r>
          </a:p>
        </p:txBody>
      </p:sp>
      <p:sp>
        <p:nvSpPr>
          <p:cNvPr id="11" name="标题 1">
            <a:extLst>
              <a:ext uri="{FF2B5EF4-FFF2-40B4-BE49-F238E27FC236}">
                <a16:creationId xmlns:a16="http://schemas.microsoft.com/office/drawing/2014/main" id="{0AF9A94E-861D-4F34-A884-2659435D0D3E}"/>
              </a:ext>
            </a:extLst>
          </p:cNvPr>
          <p:cNvSpPr>
            <a:spLocks noGrp="1"/>
          </p:cNvSpPr>
          <p:nvPr>
            <p:ph type="ctrTitle" hasCustomPrompt="1"/>
          </p:nvPr>
        </p:nvSpPr>
        <p:spPr>
          <a:xfrm>
            <a:off x="673099" y="2627350"/>
            <a:ext cx="6052686" cy="1185212"/>
          </a:xfrm>
        </p:spPr>
        <p:txBody>
          <a:bodyPr lIns="0" rIns="0" anchor="ctr" anchorCtr="0">
            <a:normAutofit/>
          </a:bodyPr>
          <a:lstStyle>
            <a:lvl1pPr algn="l">
              <a:defRPr sz="5400">
                <a:solidFill>
                  <a:schemeClr val="accent1"/>
                </a:solidFill>
              </a:defRPr>
            </a:lvl1pPr>
          </a:lstStyle>
          <a:p>
            <a:r>
              <a:rPr lang="zh-CN" altLang="en-US" dirty="0"/>
              <a:t>感谢老师们的指导！</a:t>
            </a:r>
          </a:p>
        </p:txBody>
      </p:sp>
      <p:sp>
        <p:nvSpPr>
          <p:cNvPr id="12" name="文本占位符 13">
            <a:extLst>
              <a:ext uri="{FF2B5EF4-FFF2-40B4-BE49-F238E27FC236}">
                <a16:creationId xmlns:a16="http://schemas.microsoft.com/office/drawing/2014/main" id="{9C036DA5-C2F3-4964-85A6-7B6D9E18960B}"/>
              </a:ext>
            </a:extLst>
          </p:cNvPr>
          <p:cNvSpPr>
            <a:spLocks noGrp="1"/>
          </p:cNvSpPr>
          <p:nvPr>
            <p:ph type="body" sz="quarter" idx="10" hasCustomPrompt="1"/>
          </p:nvPr>
        </p:nvSpPr>
        <p:spPr>
          <a:xfrm>
            <a:off x="673099" y="4732515"/>
            <a:ext cx="1800000" cy="353119"/>
          </a:xfrm>
          <a:prstGeom prst="hexagon">
            <a:avLst>
              <a:gd name="adj" fmla="val 0"/>
              <a:gd name="vf" fmla="val 115470"/>
            </a:avLst>
          </a:prstGeom>
          <a:solidFill>
            <a:schemeClr val="accent1"/>
          </a:solidFill>
        </p:spPr>
        <p:txBody>
          <a:bodyPr vert="horz" anchor="ctr" anchorCtr="0">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姓名名</a:t>
            </a:r>
            <a:endParaRPr lang="en-US" altLang="zh-CN" dirty="0"/>
          </a:p>
        </p:txBody>
      </p:sp>
      <p:sp>
        <p:nvSpPr>
          <p:cNvPr id="14" name="文本占位符 13">
            <a:extLst>
              <a:ext uri="{FF2B5EF4-FFF2-40B4-BE49-F238E27FC236}">
                <a16:creationId xmlns:a16="http://schemas.microsoft.com/office/drawing/2014/main" id="{EC187D79-4B51-4B2E-B423-32B78680D000}"/>
              </a:ext>
            </a:extLst>
          </p:cNvPr>
          <p:cNvSpPr>
            <a:spLocks noGrp="1"/>
          </p:cNvSpPr>
          <p:nvPr>
            <p:ph type="body" sz="quarter" idx="11" hasCustomPrompt="1"/>
          </p:nvPr>
        </p:nvSpPr>
        <p:spPr>
          <a:xfrm>
            <a:off x="673099" y="5274543"/>
            <a:ext cx="1800000" cy="353119"/>
          </a:xfrm>
        </p:spPr>
        <p:txBody>
          <a:bodyPr vert="horz" anchor="ctr" anchorCtr="0">
            <a:noAutofit/>
          </a:bodyPr>
          <a:lstStyle>
            <a:lvl1pPr marL="0" indent="0" algn="ct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16" name="文本占位符 6">
            <a:extLst>
              <a:ext uri="{FF2B5EF4-FFF2-40B4-BE49-F238E27FC236}">
                <a16:creationId xmlns:a16="http://schemas.microsoft.com/office/drawing/2014/main" id="{ED4BD85E-DE46-43CA-92ED-B5636A76D75A}"/>
              </a:ext>
            </a:extLst>
          </p:cNvPr>
          <p:cNvSpPr>
            <a:spLocks noGrp="1"/>
          </p:cNvSpPr>
          <p:nvPr>
            <p:ph type="body" sz="quarter" idx="12" hasCustomPrompt="1"/>
          </p:nvPr>
        </p:nvSpPr>
        <p:spPr>
          <a:xfrm>
            <a:off x="673098" y="1743689"/>
            <a:ext cx="6052685" cy="720681"/>
          </a:xfrm>
        </p:spPr>
        <p:txBody>
          <a:bodyPr lIns="0" rIns="0" anchor="ctr" anchorCtr="0">
            <a:normAutofit/>
          </a:bodyPr>
          <a:lstStyle>
            <a:lvl1pPr marL="0" indent="0">
              <a:buNone/>
              <a:defRPr sz="3200">
                <a:solidFill>
                  <a:schemeClr val="tx1">
                    <a:lumMod val="85000"/>
                    <a:lumOff val="15000"/>
                  </a:schemeClr>
                </a:solidFill>
              </a:defRPr>
            </a:lvl1pPr>
          </a:lstStyle>
          <a:p>
            <a:pPr lvl="0"/>
            <a:r>
              <a:rPr lang="en-US" altLang="zh-CN" dirty="0"/>
              <a:t>XX</a:t>
            </a:r>
            <a:r>
              <a:rPr lang="zh-CN" altLang="en-US" dirty="0"/>
              <a:t>年毕业答辩</a:t>
            </a:r>
          </a:p>
        </p:txBody>
      </p:sp>
    </p:spTree>
    <p:extLst>
      <p:ext uri="{BB962C8B-B14F-4D97-AF65-F5344CB8AC3E}">
        <p14:creationId xmlns:p14="http://schemas.microsoft.com/office/powerpoint/2010/main" val="204877066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图片 17" descr="图片包含 户外, 雪花, 轨道, 火车&#10;&#10;已生成高可信度的说明">
            <a:extLst>
              <a:ext uri="{FF2B5EF4-FFF2-40B4-BE49-F238E27FC236}">
                <a16:creationId xmlns:a16="http://schemas.microsoft.com/office/drawing/2014/main" id="{106DB94A-1076-4FC5-97D6-B16BAEE11C8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矩形 18">
            <a:extLst>
              <a:ext uri="{FF2B5EF4-FFF2-40B4-BE49-F238E27FC236}">
                <a16:creationId xmlns:a16="http://schemas.microsoft.com/office/drawing/2014/main" id="{EF02035A-E065-41BF-969C-54A3F0A04C84}"/>
              </a:ext>
            </a:extLst>
          </p:cNvPr>
          <p:cNvSpPr/>
          <p:nvPr userDrawn="1"/>
        </p:nvSpPr>
        <p:spPr>
          <a:xfrm>
            <a:off x="0"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0" name="图片 19">
            <a:extLst>
              <a:ext uri="{FF2B5EF4-FFF2-40B4-BE49-F238E27FC236}">
                <a16:creationId xmlns:a16="http://schemas.microsoft.com/office/drawing/2014/main" id="{94C11D0A-C804-4A41-AD4D-38A46CD8FCD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3968" y="514815"/>
            <a:ext cx="3602530" cy="1027770"/>
          </a:xfrm>
          <a:prstGeom prst="rect">
            <a:avLst/>
          </a:prstGeom>
        </p:spPr>
      </p:pic>
      <p:sp>
        <p:nvSpPr>
          <p:cNvPr id="9801" name="副标题 2"/>
          <p:cNvSpPr>
            <a:spLocks noGrp="1"/>
          </p:cNvSpPr>
          <p:nvPr userDrawn="1">
            <p:ph type="subTitle" idx="1" hasCustomPrompt="1"/>
          </p:nvPr>
        </p:nvSpPr>
        <p:spPr>
          <a:xfrm>
            <a:off x="673099" y="3973353"/>
            <a:ext cx="6052686" cy="570253"/>
          </a:xfrm>
        </p:spPr>
        <p:txBody>
          <a:bodyPr lIns="0" rIns="0" anchor="ctr" anchorCtr="0">
            <a:normAutofit/>
          </a:bodyPr>
          <a:lstStyle>
            <a:lvl1pPr marL="0" indent="0" algn="l">
              <a:buNone/>
              <a:defRPr sz="1800">
                <a:solidFill>
                  <a:schemeClr val="bg1">
                    <a:lumMod val="6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Graduation Thesis Defense PPT Template</a:t>
            </a:r>
          </a:p>
        </p:txBody>
      </p:sp>
      <p:sp>
        <p:nvSpPr>
          <p:cNvPr id="9802" name="标题 1"/>
          <p:cNvSpPr>
            <a:spLocks noGrp="1"/>
          </p:cNvSpPr>
          <p:nvPr userDrawn="1">
            <p:ph type="ctrTitle" hasCustomPrompt="1"/>
          </p:nvPr>
        </p:nvSpPr>
        <p:spPr>
          <a:xfrm>
            <a:off x="673099" y="2627350"/>
            <a:ext cx="6052686" cy="1185212"/>
          </a:xfrm>
        </p:spPr>
        <p:txBody>
          <a:bodyPr lIns="0" rIns="0" anchor="ctr" anchorCtr="0">
            <a:normAutofit/>
          </a:bodyPr>
          <a:lstStyle>
            <a:lvl1pPr algn="l">
              <a:defRPr sz="5400">
                <a:solidFill>
                  <a:schemeClr val="accent1"/>
                </a:solidFill>
              </a:defRPr>
            </a:lvl1pPr>
          </a:lstStyle>
          <a:p>
            <a:r>
              <a:rPr lang="zh-CN" altLang="en-US" dirty="0"/>
              <a:t>答辩模板输入标题</a:t>
            </a:r>
          </a:p>
        </p:txBody>
      </p:sp>
      <p:sp>
        <p:nvSpPr>
          <p:cNvPr id="12" name="文本占位符 13"/>
          <p:cNvSpPr>
            <a:spLocks noGrp="1"/>
          </p:cNvSpPr>
          <p:nvPr userDrawn="1">
            <p:ph type="body" sz="quarter" idx="10" hasCustomPrompt="1"/>
          </p:nvPr>
        </p:nvSpPr>
        <p:spPr>
          <a:xfrm>
            <a:off x="673099" y="4732515"/>
            <a:ext cx="1800000" cy="353119"/>
          </a:xfrm>
          <a:prstGeom prst="hexagon">
            <a:avLst>
              <a:gd name="adj" fmla="val 0"/>
              <a:gd name="vf" fmla="val 115470"/>
            </a:avLst>
          </a:prstGeom>
          <a:solidFill>
            <a:schemeClr val="accent1"/>
          </a:solidFill>
        </p:spPr>
        <p:txBody>
          <a:bodyPr vert="horz" anchor="ctr" anchorCtr="0">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姓名名</a:t>
            </a:r>
            <a:endParaRPr lang="en-US" altLang="zh-CN" dirty="0"/>
          </a:p>
        </p:txBody>
      </p:sp>
      <p:sp>
        <p:nvSpPr>
          <p:cNvPr id="13" name="文本占位符 13"/>
          <p:cNvSpPr>
            <a:spLocks noGrp="1"/>
          </p:cNvSpPr>
          <p:nvPr userDrawn="1">
            <p:ph type="body" sz="quarter" idx="11" hasCustomPrompt="1"/>
          </p:nvPr>
        </p:nvSpPr>
        <p:spPr>
          <a:xfrm>
            <a:off x="673099" y="5274543"/>
            <a:ext cx="1800000" cy="353119"/>
          </a:xfrm>
        </p:spPr>
        <p:txBody>
          <a:bodyPr vert="horz" anchor="ctr" anchorCtr="0">
            <a:noAutofit/>
          </a:bodyPr>
          <a:lstStyle>
            <a:lvl1pPr marL="0" indent="0" algn="ct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7" name="文本占位符 6">
            <a:extLst>
              <a:ext uri="{FF2B5EF4-FFF2-40B4-BE49-F238E27FC236}">
                <a16:creationId xmlns:a16="http://schemas.microsoft.com/office/drawing/2014/main" id="{9E63DC4C-0448-4B0A-B1C8-BF5A27CFFA09}"/>
              </a:ext>
            </a:extLst>
          </p:cNvPr>
          <p:cNvSpPr>
            <a:spLocks noGrp="1"/>
          </p:cNvSpPr>
          <p:nvPr>
            <p:ph type="body" sz="quarter" idx="12" hasCustomPrompt="1"/>
          </p:nvPr>
        </p:nvSpPr>
        <p:spPr>
          <a:xfrm>
            <a:off x="673098" y="1743689"/>
            <a:ext cx="6052685" cy="720681"/>
          </a:xfrm>
        </p:spPr>
        <p:txBody>
          <a:bodyPr lIns="0" rIns="0" anchor="ctr" anchorCtr="0">
            <a:normAutofit/>
          </a:bodyPr>
          <a:lstStyle>
            <a:lvl1pPr marL="0" indent="0">
              <a:buNone/>
              <a:defRPr sz="3200">
                <a:solidFill>
                  <a:schemeClr val="tx1">
                    <a:lumMod val="85000"/>
                    <a:lumOff val="15000"/>
                  </a:schemeClr>
                </a:solidFill>
              </a:defRPr>
            </a:lvl1pPr>
          </a:lstStyle>
          <a:p>
            <a:pPr lvl="0"/>
            <a:r>
              <a:rPr lang="en-US" altLang="zh-CN" dirty="0"/>
              <a:t>XX</a:t>
            </a:r>
            <a:r>
              <a:rPr lang="zh-CN" altLang="en-US" dirty="0"/>
              <a:t>年毕业答辩</a:t>
            </a:r>
          </a:p>
        </p:txBody>
      </p:sp>
    </p:spTree>
    <p:extLst>
      <p:ext uri="{BB962C8B-B14F-4D97-AF65-F5344CB8AC3E}">
        <p14:creationId xmlns:p14="http://schemas.microsoft.com/office/powerpoint/2010/main" val="315441393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目录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4BE3872-8509-4913-8C66-61C9FEA39502}"/>
              </a:ext>
            </a:extLst>
          </p:cNvPr>
          <p:cNvSpPr/>
          <p:nvPr userDrawn="1"/>
        </p:nvSpPr>
        <p:spPr>
          <a:xfrm>
            <a:off x="0" y="0"/>
            <a:ext cx="12192000" cy="6858000"/>
          </a:xfrm>
          <a:prstGeom prst="rect">
            <a:avLst/>
          </a:prstGeom>
          <a:blipFill dpi="0" rotWithShape="1">
            <a:blip r:embed="rId2">
              <a:alphaModFix amt="1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0BF43CC-E775-49C8-8873-969336FBC08C}"/>
              </a:ext>
            </a:extLst>
          </p:cNvPr>
          <p:cNvSpPr/>
          <p:nvPr userDrawn="1"/>
        </p:nvSpPr>
        <p:spPr>
          <a:xfrm>
            <a:off x="314399" y="459870"/>
            <a:ext cx="6011285" cy="6011285"/>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4EA2CF5-0DAC-42EC-9A8F-A7A80C632995}"/>
              </a:ext>
            </a:extLst>
          </p:cNvPr>
          <p:cNvSpPr txBox="1"/>
          <p:nvPr userDrawn="1"/>
        </p:nvSpPr>
        <p:spPr>
          <a:xfrm>
            <a:off x="2451580" y="2559403"/>
            <a:ext cx="1920718" cy="1538883"/>
          </a:xfrm>
          <a:prstGeom prst="rect">
            <a:avLst/>
          </a:prstGeom>
          <a:noFill/>
        </p:spPr>
        <p:txBody>
          <a:bodyPr wrap="none" rtlCol="0">
            <a:spAutoFit/>
          </a:bodyPr>
          <a:lstStyle/>
          <a:p>
            <a:pPr algn="ctr"/>
            <a:r>
              <a:rPr lang="zh-CN" altLang="en-US" sz="6600" b="1" dirty="0">
                <a:solidFill>
                  <a:schemeClr val="accent2">
                    <a:lumMod val="75000"/>
                  </a:schemeClr>
                </a:solidFill>
                <a:cs typeface="+mn-ea"/>
                <a:sym typeface="+mn-lt"/>
              </a:rPr>
              <a:t>目录</a:t>
            </a:r>
            <a:endParaRPr lang="en-US" altLang="zh-CN" sz="6600" b="1" dirty="0">
              <a:solidFill>
                <a:schemeClr val="accent2">
                  <a:lumMod val="75000"/>
                </a:schemeClr>
              </a:solidFill>
              <a:cs typeface="+mn-ea"/>
              <a:sym typeface="+mn-lt"/>
            </a:endParaRPr>
          </a:p>
          <a:p>
            <a:pPr algn="ctr"/>
            <a:r>
              <a:rPr lang="en-US" altLang="zh-CN" sz="2800" dirty="0">
                <a:solidFill>
                  <a:schemeClr val="bg2">
                    <a:lumMod val="50000"/>
                  </a:schemeClr>
                </a:solidFill>
                <a:cs typeface="+mn-ea"/>
                <a:sym typeface="+mn-lt"/>
              </a:rPr>
              <a:t>CONTENT</a:t>
            </a:r>
            <a:endParaRPr lang="zh-CN" altLang="en-US" sz="2800" dirty="0">
              <a:solidFill>
                <a:schemeClr val="bg2">
                  <a:lumMod val="50000"/>
                </a:schemeClr>
              </a:solidFill>
              <a:cs typeface="+mn-ea"/>
              <a:sym typeface="+mn-lt"/>
            </a:endParaRPr>
          </a:p>
        </p:txBody>
      </p:sp>
      <p:sp useBgFill="1">
        <p:nvSpPr>
          <p:cNvPr id="5" name="流程图: 终止 4">
            <a:extLst>
              <a:ext uri="{FF2B5EF4-FFF2-40B4-BE49-F238E27FC236}">
                <a16:creationId xmlns:a16="http://schemas.microsoft.com/office/drawing/2014/main" id="{1A9EF00E-357A-43E2-B294-9D9D2276FF73}"/>
              </a:ext>
            </a:extLst>
          </p:cNvPr>
          <p:cNvSpPr/>
          <p:nvPr userDrawn="1"/>
        </p:nvSpPr>
        <p:spPr>
          <a:xfrm flipH="1">
            <a:off x="6731114" y="2231453"/>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7" name="流程图: 终止 6">
            <a:extLst>
              <a:ext uri="{FF2B5EF4-FFF2-40B4-BE49-F238E27FC236}">
                <a16:creationId xmlns:a16="http://schemas.microsoft.com/office/drawing/2014/main" id="{24FDD3E1-2CA9-40D2-8FC5-2FD208EF7743}"/>
              </a:ext>
            </a:extLst>
          </p:cNvPr>
          <p:cNvSpPr/>
          <p:nvPr userDrawn="1"/>
        </p:nvSpPr>
        <p:spPr>
          <a:xfrm flipH="1">
            <a:off x="6731114" y="906768"/>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1" name="流程图: 终止 10">
            <a:extLst>
              <a:ext uri="{FF2B5EF4-FFF2-40B4-BE49-F238E27FC236}">
                <a16:creationId xmlns:a16="http://schemas.microsoft.com/office/drawing/2014/main" id="{C36F8D76-E2B6-412A-B172-D56061E70628}"/>
              </a:ext>
            </a:extLst>
          </p:cNvPr>
          <p:cNvSpPr/>
          <p:nvPr/>
        </p:nvSpPr>
        <p:spPr>
          <a:xfrm flipH="1">
            <a:off x="6731115" y="3556140"/>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5" name="流程图: 终止 14">
            <a:extLst>
              <a:ext uri="{FF2B5EF4-FFF2-40B4-BE49-F238E27FC236}">
                <a16:creationId xmlns:a16="http://schemas.microsoft.com/office/drawing/2014/main" id="{3B9F83A0-46E8-4B8A-92DE-87E0108EF1F3}"/>
              </a:ext>
            </a:extLst>
          </p:cNvPr>
          <p:cNvSpPr/>
          <p:nvPr/>
        </p:nvSpPr>
        <p:spPr>
          <a:xfrm flipH="1">
            <a:off x="6731114" y="4894992"/>
            <a:ext cx="4427214"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8" name="组合 17">
            <a:extLst>
              <a:ext uri="{FF2B5EF4-FFF2-40B4-BE49-F238E27FC236}">
                <a16:creationId xmlns:a16="http://schemas.microsoft.com/office/drawing/2014/main" id="{7B1CC7E5-44B7-41F5-91FE-4B4D5A0590F6}"/>
              </a:ext>
            </a:extLst>
          </p:cNvPr>
          <p:cNvGrpSpPr/>
          <p:nvPr userDrawn="1"/>
        </p:nvGrpSpPr>
        <p:grpSpPr>
          <a:xfrm>
            <a:off x="1604256" y="1625025"/>
            <a:ext cx="1046647" cy="1046649"/>
            <a:chOff x="953431" y="543582"/>
            <a:chExt cx="1046647" cy="1046649"/>
          </a:xfrm>
          <a:solidFill>
            <a:schemeClr val="accent1"/>
          </a:solidFill>
        </p:grpSpPr>
        <p:sp>
          <p:nvSpPr>
            <p:cNvPr id="19" name="流程图: 终止 18">
              <a:extLst>
                <a:ext uri="{FF2B5EF4-FFF2-40B4-BE49-F238E27FC236}">
                  <a16:creationId xmlns:a16="http://schemas.microsoft.com/office/drawing/2014/main" id="{4B05E1C0-7F1A-4697-AF60-2D75A251FF22}"/>
                </a:ext>
              </a:extLst>
            </p:cNvPr>
            <p:cNvSpPr/>
            <p:nvPr/>
          </p:nvSpPr>
          <p:spPr>
            <a:xfrm flipH="1">
              <a:off x="953431" y="543582"/>
              <a:ext cx="1046647" cy="219273"/>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流程图: 终止 19">
              <a:extLst>
                <a:ext uri="{FF2B5EF4-FFF2-40B4-BE49-F238E27FC236}">
                  <a16:creationId xmlns:a16="http://schemas.microsoft.com/office/drawing/2014/main" id="{57B99BB4-569A-445A-B2A5-43CED4CFAF74}"/>
                </a:ext>
              </a:extLst>
            </p:cNvPr>
            <p:cNvSpPr/>
            <p:nvPr/>
          </p:nvSpPr>
          <p:spPr>
            <a:xfrm rot="16200000" flipH="1">
              <a:off x="558601" y="938415"/>
              <a:ext cx="1046647" cy="256986"/>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1" name="组合 20">
            <a:extLst>
              <a:ext uri="{FF2B5EF4-FFF2-40B4-BE49-F238E27FC236}">
                <a16:creationId xmlns:a16="http://schemas.microsoft.com/office/drawing/2014/main" id="{3B0732BB-0FD4-448F-9C49-92633C5DC386}"/>
              </a:ext>
            </a:extLst>
          </p:cNvPr>
          <p:cNvGrpSpPr/>
          <p:nvPr userDrawn="1"/>
        </p:nvGrpSpPr>
        <p:grpSpPr>
          <a:xfrm flipH="1" flipV="1">
            <a:off x="4164620" y="3981360"/>
            <a:ext cx="1046647" cy="1046647"/>
            <a:chOff x="953432" y="543583"/>
            <a:chExt cx="1046647" cy="1046647"/>
          </a:xfrm>
          <a:solidFill>
            <a:schemeClr val="accent1"/>
          </a:solidFill>
        </p:grpSpPr>
        <p:sp>
          <p:nvSpPr>
            <p:cNvPr id="22" name="流程图: 终止 21">
              <a:extLst>
                <a:ext uri="{FF2B5EF4-FFF2-40B4-BE49-F238E27FC236}">
                  <a16:creationId xmlns:a16="http://schemas.microsoft.com/office/drawing/2014/main" id="{AEECAA12-D624-4BE6-B196-139B90C9D344}"/>
                </a:ext>
              </a:extLst>
            </p:cNvPr>
            <p:cNvSpPr/>
            <p:nvPr/>
          </p:nvSpPr>
          <p:spPr>
            <a:xfrm flipH="1">
              <a:off x="953432" y="543584"/>
              <a:ext cx="1046647" cy="214616"/>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流程图: 终止 22">
              <a:extLst>
                <a:ext uri="{FF2B5EF4-FFF2-40B4-BE49-F238E27FC236}">
                  <a16:creationId xmlns:a16="http://schemas.microsoft.com/office/drawing/2014/main" id="{6268196A-8A5C-40D2-A8A8-65F29226D4CC}"/>
                </a:ext>
              </a:extLst>
            </p:cNvPr>
            <p:cNvSpPr/>
            <p:nvPr/>
          </p:nvSpPr>
          <p:spPr>
            <a:xfrm rot="16200000" flipH="1">
              <a:off x="540515" y="956500"/>
              <a:ext cx="1046647" cy="220814"/>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5" name="任意多边形: 形状 24">
            <a:extLst>
              <a:ext uri="{FF2B5EF4-FFF2-40B4-BE49-F238E27FC236}">
                <a16:creationId xmlns:a16="http://schemas.microsoft.com/office/drawing/2014/main" id="{AE0266D5-CD9A-4FE5-A108-9ACF93A9F359}"/>
              </a:ext>
            </a:extLst>
          </p:cNvPr>
          <p:cNvSpPr/>
          <p:nvPr userDrawn="1"/>
        </p:nvSpPr>
        <p:spPr>
          <a:xfrm flipH="1">
            <a:off x="10208792" y="906767"/>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6" name="任意多边形: 形状 25">
            <a:extLst>
              <a:ext uri="{FF2B5EF4-FFF2-40B4-BE49-F238E27FC236}">
                <a16:creationId xmlns:a16="http://schemas.microsoft.com/office/drawing/2014/main" id="{F57C422C-ED36-4CE1-81C2-C20BFFFFA803}"/>
              </a:ext>
            </a:extLst>
          </p:cNvPr>
          <p:cNvSpPr/>
          <p:nvPr userDrawn="1"/>
        </p:nvSpPr>
        <p:spPr>
          <a:xfrm flipH="1">
            <a:off x="10208792" y="2227901"/>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7" name="任意多边形: 形状 26">
            <a:extLst>
              <a:ext uri="{FF2B5EF4-FFF2-40B4-BE49-F238E27FC236}">
                <a16:creationId xmlns:a16="http://schemas.microsoft.com/office/drawing/2014/main" id="{A0E45110-8243-484E-BC7A-83C3F182CE14}"/>
              </a:ext>
            </a:extLst>
          </p:cNvPr>
          <p:cNvSpPr/>
          <p:nvPr userDrawn="1"/>
        </p:nvSpPr>
        <p:spPr>
          <a:xfrm flipH="1">
            <a:off x="10208792" y="3549034"/>
            <a:ext cx="882686" cy="1167997"/>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8" name="任意多边形: 形状 27">
            <a:extLst>
              <a:ext uri="{FF2B5EF4-FFF2-40B4-BE49-F238E27FC236}">
                <a16:creationId xmlns:a16="http://schemas.microsoft.com/office/drawing/2014/main" id="{FF3A8C03-7B15-400E-BADF-BDC1C9DC687E}"/>
              </a:ext>
            </a:extLst>
          </p:cNvPr>
          <p:cNvSpPr/>
          <p:nvPr userDrawn="1"/>
        </p:nvSpPr>
        <p:spPr>
          <a:xfrm flipH="1">
            <a:off x="10208792" y="4901116"/>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30" name="文本占位符 29">
            <a:extLst>
              <a:ext uri="{FF2B5EF4-FFF2-40B4-BE49-F238E27FC236}">
                <a16:creationId xmlns:a16="http://schemas.microsoft.com/office/drawing/2014/main" id="{C6CA85CB-DB8E-47AC-A0CD-535C73D7D9FE}"/>
              </a:ext>
            </a:extLst>
          </p:cNvPr>
          <p:cNvSpPr>
            <a:spLocks noGrp="1"/>
          </p:cNvSpPr>
          <p:nvPr>
            <p:ph type="body" sz="quarter" idx="10" hasCustomPrompt="1"/>
          </p:nvPr>
        </p:nvSpPr>
        <p:spPr>
          <a:xfrm>
            <a:off x="7281333" y="930692"/>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01. </a:t>
            </a:r>
            <a:r>
              <a:rPr lang="zh-CN" altLang="en-US" dirty="0"/>
              <a:t>输入内容</a:t>
            </a:r>
          </a:p>
        </p:txBody>
      </p:sp>
      <p:sp>
        <p:nvSpPr>
          <p:cNvPr id="32" name="文本占位符 31">
            <a:extLst>
              <a:ext uri="{FF2B5EF4-FFF2-40B4-BE49-F238E27FC236}">
                <a16:creationId xmlns:a16="http://schemas.microsoft.com/office/drawing/2014/main" id="{5767D086-C6BF-4E78-9CC6-08EFC080F448}"/>
              </a:ext>
            </a:extLst>
          </p:cNvPr>
          <p:cNvSpPr>
            <a:spLocks noGrp="1"/>
          </p:cNvSpPr>
          <p:nvPr>
            <p:ph type="body" sz="quarter" idx="11" hasCustomPrompt="1"/>
          </p:nvPr>
        </p:nvSpPr>
        <p:spPr>
          <a:xfrm>
            <a:off x="6875902" y="1608092"/>
            <a:ext cx="3843372" cy="442632"/>
          </a:xfrm>
          <a:noFill/>
        </p:spPr>
        <p:txBody>
          <a:bodyPr wrap="square" rtlCol="0" anchor="ctr" anchorCtr="1">
            <a:normAutofit/>
          </a:bodyPr>
          <a:lstStyle>
            <a:lvl1pPr marL="0" indent="0">
              <a:buFont typeface="Arial" panose="020B0604020202020204" pitchFamily="34" charset="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
        <p:nvSpPr>
          <p:cNvPr id="33" name="文本占位符 29">
            <a:extLst>
              <a:ext uri="{FF2B5EF4-FFF2-40B4-BE49-F238E27FC236}">
                <a16:creationId xmlns:a16="http://schemas.microsoft.com/office/drawing/2014/main" id="{B7DA3E4F-E77D-4FA8-BE9B-DDFB7E2A5DA8}"/>
              </a:ext>
            </a:extLst>
          </p:cNvPr>
          <p:cNvSpPr>
            <a:spLocks noGrp="1"/>
          </p:cNvSpPr>
          <p:nvPr>
            <p:ph type="body" sz="quarter" idx="12" hasCustomPrompt="1"/>
          </p:nvPr>
        </p:nvSpPr>
        <p:spPr>
          <a:xfrm>
            <a:off x="7281333" y="2236826"/>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02. </a:t>
            </a:r>
            <a:r>
              <a:rPr lang="zh-CN" altLang="en-US" dirty="0"/>
              <a:t>输入内容</a:t>
            </a:r>
          </a:p>
        </p:txBody>
      </p:sp>
      <p:sp>
        <p:nvSpPr>
          <p:cNvPr id="34" name="文本占位符 31">
            <a:extLst>
              <a:ext uri="{FF2B5EF4-FFF2-40B4-BE49-F238E27FC236}">
                <a16:creationId xmlns:a16="http://schemas.microsoft.com/office/drawing/2014/main" id="{E1A72217-244E-4681-A3CD-491FF4C09F3E}"/>
              </a:ext>
            </a:extLst>
          </p:cNvPr>
          <p:cNvSpPr>
            <a:spLocks noGrp="1"/>
          </p:cNvSpPr>
          <p:nvPr>
            <p:ph type="body" sz="quarter" idx="13" hasCustomPrompt="1"/>
          </p:nvPr>
        </p:nvSpPr>
        <p:spPr>
          <a:xfrm>
            <a:off x="6875902" y="2914226"/>
            <a:ext cx="3843372" cy="442632"/>
          </a:xfrm>
          <a:noFill/>
        </p:spPr>
        <p:txBody>
          <a:bodyPr wrap="square" rtlCol="0" anchor="ctr" anchorCtr="1">
            <a:normAutofit/>
          </a:bodyPr>
          <a:lstStyle>
            <a:lvl1pPr marL="0" indent="0">
              <a:buFont typeface="Arial" panose="020B0604020202020204" pitchFamily="34" charset="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
        <p:nvSpPr>
          <p:cNvPr id="35" name="文本占位符 29">
            <a:extLst>
              <a:ext uri="{FF2B5EF4-FFF2-40B4-BE49-F238E27FC236}">
                <a16:creationId xmlns:a16="http://schemas.microsoft.com/office/drawing/2014/main" id="{A728D8D0-6A06-47F7-AF54-0754EDE7B8A0}"/>
              </a:ext>
            </a:extLst>
          </p:cNvPr>
          <p:cNvSpPr>
            <a:spLocks noGrp="1"/>
          </p:cNvSpPr>
          <p:nvPr>
            <p:ph type="body" sz="quarter" idx="14" hasCustomPrompt="1"/>
          </p:nvPr>
        </p:nvSpPr>
        <p:spPr>
          <a:xfrm>
            <a:off x="7281333" y="3568596"/>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03. </a:t>
            </a:r>
            <a:r>
              <a:rPr lang="zh-CN" altLang="en-US" dirty="0"/>
              <a:t>输入内容</a:t>
            </a:r>
          </a:p>
        </p:txBody>
      </p:sp>
      <p:sp>
        <p:nvSpPr>
          <p:cNvPr id="36" name="文本占位符 31">
            <a:extLst>
              <a:ext uri="{FF2B5EF4-FFF2-40B4-BE49-F238E27FC236}">
                <a16:creationId xmlns:a16="http://schemas.microsoft.com/office/drawing/2014/main" id="{7FB0F20C-8530-4D95-B4B0-31FF84F8D809}"/>
              </a:ext>
            </a:extLst>
          </p:cNvPr>
          <p:cNvSpPr>
            <a:spLocks noGrp="1"/>
          </p:cNvSpPr>
          <p:nvPr>
            <p:ph type="body" sz="quarter" idx="15" hasCustomPrompt="1"/>
          </p:nvPr>
        </p:nvSpPr>
        <p:spPr>
          <a:xfrm>
            <a:off x="6875902" y="4245996"/>
            <a:ext cx="3843372" cy="442632"/>
          </a:xfrm>
          <a:noFill/>
        </p:spPr>
        <p:txBody>
          <a:bodyPr vert="horz" wrap="square" lIns="91440" tIns="45720" rIns="91440" bIns="45720" rtlCol="0" anchor="ctr" anchorCtr="1">
            <a:noAutofit/>
          </a:bodyPr>
          <a:lstStyle>
            <a:lvl1pPr marL="0" indent="0">
              <a:buNone/>
              <a:defRPr lang="en-US" altLang="zh-CN" sz="2000" dirty="0">
                <a:solidFill>
                  <a:schemeClr val="bg1">
                    <a:lumMod val="65000"/>
                  </a:schemeClr>
                </a:solidFill>
                <a:cs typeface="+mn-ea"/>
              </a:defRPr>
            </a:lvl1pPr>
          </a:lstStyle>
          <a:p>
            <a:pPr marL="228589" lvl="0" indent="-228589" algn="ctr" defTabSz="914400"/>
            <a:r>
              <a:rPr lang="en-US" altLang="zh-CN" dirty="0"/>
              <a:t>CLICK TO ENTER</a:t>
            </a:r>
          </a:p>
        </p:txBody>
      </p:sp>
      <p:sp>
        <p:nvSpPr>
          <p:cNvPr id="37" name="文本占位符 29">
            <a:extLst>
              <a:ext uri="{FF2B5EF4-FFF2-40B4-BE49-F238E27FC236}">
                <a16:creationId xmlns:a16="http://schemas.microsoft.com/office/drawing/2014/main" id="{B25FFC14-1655-4361-A146-0F15EC947947}"/>
              </a:ext>
            </a:extLst>
          </p:cNvPr>
          <p:cNvSpPr>
            <a:spLocks noGrp="1"/>
          </p:cNvSpPr>
          <p:nvPr>
            <p:ph type="body" sz="quarter" idx="16" hasCustomPrompt="1"/>
          </p:nvPr>
        </p:nvSpPr>
        <p:spPr>
          <a:xfrm>
            <a:off x="7281333" y="4923147"/>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04. </a:t>
            </a:r>
            <a:r>
              <a:rPr lang="zh-CN" altLang="en-US" dirty="0"/>
              <a:t>输入内容</a:t>
            </a:r>
          </a:p>
        </p:txBody>
      </p:sp>
      <p:sp>
        <p:nvSpPr>
          <p:cNvPr id="38" name="文本占位符 31">
            <a:extLst>
              <a:ext uri="{FF2B5EF4-FFF2-40B4-BE49-F238E27FC236}">
                <a16:creationId xmlns:a16="http://schemas.microsoft.com/office/drawing/2014/main" id="{A50C6892-2187-43F7-8AA7-74F910551876}"/>
              </a:ext>
            </a:extLst>
          </p:cNvPr>
          <p:cNvSpPr>
            <a:spLocks noGrp="1"/>
          </p:cNvSpPr>
          <p:nvPr>
            <p:ph type="body" sz="quarter" idx="17" hasCustomPrompt="1"/>
          </p:nvPr>
        </p:nvSpPr>
        <p:spPr>
          <a:xfrm>
            <a:off x="6881999" y="5612547"/>
            <a:ext cx="3837275" cy="442632"/>
          </a:xfrm>
          <a:noFill/>
        </p:spPr>
        <p:txBody>
          <a:bodyPr wrap="square" rtlCol="0" anchor="ctr" anchorCtr="1">
            <a:noAutofit/>
          </a:bodyPr>
          <a:lstStyle>
            <a:lvl1pPr marL="0" indent="0" algn="ctr" defTabSz="91440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Tree>
    <p:extLst>
      <p:ext uri="{BB962C8B-B14F-4D97-AF65-F5344CB8AC3E}">
        <p14:creationId xmlns:p14="http://schemas.microsoft.com/office/powerpoint/2010/main" val="856919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54744FB-1F27-4807-ABC5-53A03810963D}"/>
              </a:ext>
            </a:extLst>
          </p:cNvPr>
          <p:cNvSpPr/>
          <p:nvPr userDrawn="1"/>
        </p:nvSpPr>
        <p:spPr>
          <a:xfrm>
            <a:off x="-1" y="0"/>
            <a:ext cx="12192000" cy="6858000"/>
          </a:xfrm>
          <a:prstGeom prst="rect">
            <a:avLst/>
          </a:prstGeom>
          <a:blipFill dpi="0" rotWithShape="1">
            <a:blip r:embed="rId2">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占位符 2">
            <a:extLst>
              <a:ext uri="{FF2B5EF4-FFF2-40B4-BE49-F238E27FC236}">
                <a16:creationId xmlns:a16="http://schemas.microsoft.com/office/drawing/2014/main" id="{53BBC2CB-4608-4F66-A3ED-F54358E1B722}"/>
              </a:ext>
            </a:extLst>
          </p:cNvPr>
          <p:cNvSpPr>
            <a:spLocks noGrp="1"/>
          </p:cNvSpPr>
          <p:nvPr>
            <p:ph type="body" sz="quarter" idx="10" hasCustomPrompt="1"/>
          </p:nvPr>
        </p:nvSpPr>
        <p:spPr>
          <a:xfrm>
            <a:off x="4425079" y="622024"/>
            <a:ext cx="3374642" cy="3540969"/>
          </a:xfrm>
          <a:noFill/>
        </p:spPr>
        <p:txBody>
          <a:bodyPr wrap="none" rtlCol="0">
            <a:spAutoFit/>
          </a:bodyPr>
          <a:lstStyle>
            <a:lvl1pPr marL="0" indent="0">
              <a:buNone/>
              <a:defRPr lang="zh-CN" altLang="en-US" sz="24900" dirty="0">
                <a:solidFill>
                  <a:schemeClr val="accent2">
                    <a:lumMod val="75000"/>
                  </a:schemeClr>
                </a:solidFill>
                <a:latin typeface="汉仪粗圆简" panose="02010609000101010101" pitchFamily="49" charset="-122"/>
                <a:ea typeface="汉仪粗圆简" panose="02010609000101010101" pitchFamily="49" charset="-122"/>
                <a:cs typeface="Consolas" panose="020B0609020204030204" pitchFamily="49" charset="0"/>
              </a:defRPr>
            </a:lvl1pPr>
          </a:lstStyle>
          <a:p>
            <a:pPr marL="0" lvl="0" algn="ctr" defTabSz="914400"/>
            <a:r>
              <a:rPr lang="en-US" altLang="zh-CN" dirty="0"/>
              <a:t>01</a:t>
            </a:r>
            <a:endParaRPr lang="zh-CN" altLang="en-US" dirty="0"/>
          </a:p>
        </p:txBody>
      </p:sp>
      <p:sp>
        <p:nvSpPr>
          <p:cNvPr id="20" name="标题 1"/>
          <p:cNvSpPr>
            <a:spLocks noGrp="1"/>
          </p:cNvSpPr>
          <p:nvPr userDrawn="1">
            <p:ph type="title" hasCustomPrompt="1"/>
          </p:nvPr>
        </p:nvSpPr>
        <p:spPr>
          <a:xfrm>
            <a:off x="3918245" y="3732451"/>
            <a:ext cx="4328714" cy="1089529"/>
          </a:xfrm>
          <a:noFill/>
        </p:spPr>
        <p:txBody>
          <a:bodyPr wrap="square" rtlCol="0" anchor="ctr" anchorCtr="0">
            <a:normAutofit/>
          </a:bodyPr>
          <a:lstStyle>
            <a:lvl1pPr algn="ctr">
              <a:defRPr lang="zh-CN" altLang="en-US" sz="7200" dirty="0">
                <a:solidFill>
                  <a:schemeClr val="accent2">
                    <a:lumMod val="75000"/>
                  </a:schemeClr>
                </a:solidFill>
                <a:latin typeface="+mn-lt"/>
                <a:ea typeface="+mn-ea"/>
                <a:cs typeface="+mn-ea"/>
              </a:defRPr>
            </a:lvl1pPr>
          </a:lstStyle>
          <a:p>
            <a:pPr marL="0" lvl="0" algn="ctr" defTabSz="914400"/>
            <a:r>
              <a:rPr lang="zh-CN" altLang="en-US" dirty="0"/>
              <a:t>输入标题</a:t>
            </a:r>
          </a:p>
        </p:txBody>
      </p:sp>
      <p:sp>
        <p:nvSpPr>
          <p:cNvPr id="21" name="文本占位符 2"/>
          <p:cNvSpPr>
            <a:spLocks noGrp="1"/>
          </p:cNvSpPr>
          <p:nvPr>
            <p:ph type="body" idx="1" hasCustomPrompt="1"/>
          </p:nvPr>
        </p:nvSpPr>
        <p:spPr>
          <a:xfrm>
            <a:off x="4053054" y="4821980"/>
            <a:ext cx="4059096" cy="523220"/>
          </a:xfrm>
          <a:solidFill>
            <a:schemeClr val="bg2">
              <a:lumMod val="50000"/>
            </a:schemeClr>
          </a:solidFill>
        </p:spPr>
        <p:txBody>
          <a:bodyPr wrap="square" lIns="0" rIns="0" rtlCol="0" anchor="ctr" anchorCtr="0">
            <a:normAutofit/>
          </a:bodyPr>
          <a:lstStyle>
            <a:lvl1pPr marL="0" indent="0" algn="ctr" defTabSz="914400">
              <a:buNone/>
              <a:defRPr lang="en-US" sz="2200" dirty="0">
                <a:solidFill>
                  <a:schemeClr val="bg1"/>
                </a:solidFill>
              </a:defRPr>
            </a:lvl1pPr>
          </a:lstStyle>
          <a:p>
            <a:pPr marL="0" lvl="0" algn="ctr" defTabSz="914400"/>
            <a:r>
              <a:rPr lang="en-US" dirty="0"/>
              <a:t>CLICK ON THE INPUT TITLE</a:t>
            </a:r>
          </a:p>
        </p:txBody>
      </p:sp>
      <p:sp>
        <p:nvSpPr>
          <p:cNvPr id="5" name="矩形 4">
            <a:extLst>
              <a:ext uri="{FF2B5EF4-FFF2-40B4-BE49-F238E27FC236}">
                <a16:creationId xmlns:a16="http://schemas.microsoft.com/office/drawing/2014/main" id="{E7DF2E5F-5F9A-43F2-A99D-059153CFDA6D}"/>
              </a:ext>
            </a:extLst>
          </p:cNvPr>
          <p:cNvSpPr/>
          <p:nvPr userDrawn="1"/>
        </p:nvSpPr>
        <p:spPr>
          <a:xfrm>
            <a:off x="-3285042" y="229935"/>
            <a:ext cx="6570083" cy="6398130"/>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A811B30-2F74-463C-86ED-1861C3460FF2}"/>
              </a:ext>
            </a:extLst>
          </p:cNvPr>
          <p:cNvSpPr/>
          <p:nvPr userDrawn="1"/>
        </p:nvSpPr>
        <p:spPr>
          <a:xfrm>
            <a:off x="8939759" y="210281"/>
            <a:ext cx="6570083" cy="6398130"/>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E8A0043B-FF43-4FA8-BEE1-D4EAB44DA418}"/>
              </a:ext>
            </a:extLst>
          </p:cNvPr>
          <p:cNvGrpSpPr/>
          <p:nvPr userDrawn="1"/>
        </p:nvGrpSpPr>
        <p:grpSpPr>
          <a:xfrm>
            <a:off x="2936643" y="391603"/>
            <a:ext cx="6351514" cy="6216808"/>
            <a:chOff x="2979390" y="391603"/>
            <a:chExt cx="6351514" cy="6216808"/>
          </a:xfrm>
        </p:grpSpPr>
        <p:sp>
          <p:nvSpPr>
            <p:cNvPr id="50" name="任意多边形: 形状 49">
              <a:extLst>
                <a:ext uri="{FF2B5EF4-FFF2-40B4-BE49-F238E27FC236}">
                  <a16:creationId xmlns:a16="http://schemas.microsoft.com/office/drawing/2014/main" id="{F849C1EF-0775-44EE-BA01-632BB4EA4F30}"/>
                </a:ext>
              </a:extLst>
            </p:cNvPr>
            <p:cNvSpPr/>
            <p:nvPr userDrawn="1"/>
          </p:nvSpPr>
          <p:spPr>
            <a:xfrm>
              <a:off x="2979390" y="391603"/>
              <a:ext cx="6351514" cy="6216808"/>
            </a:xfrm>
            <a:custGeom>
              <a:avLst/>
              <a:gdLst>
                <a:gd name="connsiteX0" fmla="*/ 5364900 w 5707962"/>
                <a:gd name="connsiteY0" fmla="*/ 3945442 h 5586905"/>
                <a:gd name="connsiteX1" fmla="*/ 5566070 w 5707962"/>
                <a:gd name="connsiteY1" fmla="*/ 3945442 h 5586905"/>
                <a:gd name="connsiteX2" fmla="*/ 5444308 w 5707962"/>
                <a:gd name="connsiteY2" fmla="*/ 4198203 h 5586905"/>
                <a:gd name="connsiteX3" fmla="*/ 3849929 w 5707962"/>
                <a:gd name="connsiteY3" fmla="*/ 5567291 h 5586905"/>
                <a:gd name="connsiteX4" fmla="*/ 3788860 w 5707962"/>
                <a:gd name="connsiteY4" fmla="*/ 5586905 h 5586905"/>
                <a:gd name="connsiteX5" fmla="*/ 3788860 w 5707962"/>
                <a:gd name="connsiteY5" fmla="*/ 5392376 h 5586905"/>
                <a:gd name="connsiteX6" fmla="*/ 3930042 w 5707962"/>
                <a:gd name="connsiteY6" fmla="*/ 5340702 h 5586905"/>
                <a:gd name="connsiteX7" fmla="*/ 5285256 w 5707962"/>
                <a:gd name="connsiteY7" fmla="*/ 4110774 h 5586905"/>
                <a:gd name="connsiteX8" fmla="*/ 141893 w 5707962"/>
                <a:gd name="connsiteY8" fmla="*/ 3945442 h 5586905"/>
                <a:gd name="connsiteX9" fmla="*/ 342346 w 5707962"/>
                <a:gd name="connsiteY9" fmla="*/ 3945442 h 5586905"/>
                <a:gd name="connsiteX10" fmla="*/ 421990 w 5707962"/>
                <a:gd name="connsiteY10" fmla="*/ 4110774 h 5586905"/>
                <a:gd name="connsiteX11" fmla="*/ 1777204 w 5707962"/>
                <a:gd name="connsiteY11" fmla="*/ 5340702 h 5586905"/>
                <a:gd name="connsiteX12" fmla="*/ 1919102 w 5707962"/>
                <a:gd name="connsiteY12" fmla="*/ 5392638 h 5586905"/>
                <a:gd name="connsiteX13" fmla="*/ 1919102 w 5707962"/>
                <a:gd name="connsiteY13" fmla="*/ 5586905 h 5586905"/>
                <a:gd name="connsiteX14" fmla="*/ 1858033 w 5707962"/>
                <a:gd name="connsiteY14" fmla="*/ 5567291 h 5586905"/>
                <a:gd name="connsiteX15" fmla="*/ 263654 w 5707962"/>
                <a:gd name="connsiteY15" fmla="*/ 4198203 h 5586905"/>
                <a:gd name="connsiteX16" fmla="*/ 3788860 w 5707962"/>
                <a:gd name="connsiteY16" fmla="*/ 0 h 5586905"/>
                <a:gd name="connsiteX17" fmla="*/ 3798810 w 5707962"/>
                <a:gd name="connsiteY17" fmla="*/ 2926 h 5586905"/>
                <a:gd name="connsiteX18" fmla="*/ 5667419 w 5707962"/>
                <a:gd name="connsiteY18" fmla="*/ 1918008 h 5586905"/>
                <a:gd name="connsiteX19" fmla="*/ 5707962 w 5707962"/>
                <a:gd name="connsiteY19" fmla="*/ 2075684 h 5586905"/>
                <a:gd name="connsiteX20" fmla="*/ 5521802 w 5707962"/>
                <a:gd name="connsiteY20" fmla="*/ 2075684 h 5586905"/>
                <a:gd name="connsiteX21" fmla="*/ 5494698 w 5707962"/>
                <a:gd name="connsiteY21" fmla="*/ 1970273 h 5586905"/>
                <a:gd name="connsiteX22" fmla="*/ 3930042 w 5707962"/>
                <a:gd name="connsiteY22" fmla="*/ 244536 h 5586905"/>
                <a:gd name="connsiteX23" fmla="*/ 3788860 w 5707962"/>
                <a:gd name="connsiteY23" fmla="*/ 192863 h 5586905"/>
                <a:gd name="connsiteX24" fmla="*/ 1919102 w 5707962"/>
                <a:gd name="connsiteY24" fmla="*/ 0 h 5586905"/>
                <a:gd name="connsiteX25" fmla="*/ 1919102 w 5707962"/>
                <a:gd name="connsiteY25" fmla="*/ 192601 h 5586905"/>
                <a:gd name="connsiteX26" fmla="*/ 1777204 w 5707962"/>
                <a:gd name="connsiteY26" fmla="*/ 244536 h 5586905"/>
                <a:gd name="connsiteX27" fmla="*/ 212548 w 5707962"/>
                <a:gd name="connsiteY27" fmla="*/ 1970273 h 5586905"/>
                <a:gd name="connsiteX28" fmla="*/ 185444 w 5707962"/>
                <a:gd name="connsiteY28" fmla="*/ 2075684 h 5586905"/>
                <a:gd name="connsiteX29" fmla="*/ 0 w 5707962"/>
                <a:gd name="connsiteY29" fmla="*/ 2075684 h 5586905"/>
                <a:gd name="connsiteX30" fmla="*/ 40543 w 5707962"/>
                <a:gd name="connsiteY30" fmla="*/ 1918008 h 5586905"/>
                <a:gd name="connsiteX31" fmla="*/ 1909152 w 5707962"/>
                <a:gd name="connsiteY31" fmla="*/ 2926 h 558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07962" h="5586905">
                  <a:moveTo>
                    <a:pt x="5364900" y="3945442"/>
                  </a:moveTo>
                  <a:lnTo>
                    <a:pt x="5566070" y="3945442"/>
                  </a:lnTo>
                  <a:lnTo>
                    <a:pt x="5444308" y="4198203"/>
                  </a:lnTo>
                  <a:cubicBezTo>
                    <a:pt x="5101347" y="4829538"/>
                    <a:pt x="4534307" y="5321480"/>
                    <a:pt x="3849929" y="5567291"/>
                  </a:cubicBezTo>
                  <a:lnTo>
                    <a:pt x="3788860" y="5586905"/>
                  </a:lnTo>
                  <a:lnTo>
                    <a:pt x="3788860" y="5392376"/>
                  </a:lnTo>
                  <a:lnTo>
                    <a:pt x="3930042" y="5340702"/>
                  </a:lnTo>
                  <a:cubicBezTo>
                    <a:pt x="4509027" y="5095812"/>
                    <a:pt x="4987253" y="4659348"/>
                    <a:pt x="5285256" y="4110774"/>
                  </a:cubicBezTo>
                  <a:close/>
                  <a:moveTo>
                    <a:pt x="141893" y="3945442"/>
                  </a:moveTo>
                  <a:lnTo>
                    <a:pt x="342346" y="3945442"/>
                  </a:lnTo>
                  <a:lnTo>
                    <a:pt x="421990" y="4110774"/>
                  </a:lnTo>
                  <a:cubicBezTo>
                    <a:pt x="719994" y="4659348"/>
                    <a:pt x="1198220" y="5095812"/>
                    <a:pt x="1777204" y="5340702"/>
                  </a:cubicBezTo>
                  <a:lnTo>
                    <a:pt x="1919102" y="5392638"/>
                  </a:lnTo>
                  <a:lnTo>
                    <a:pt x="1919102" y="5586905"/>
                  </a:lnTo>
                  <a:lnTo>
                    <a:pt x="1858033" y="5567291"/>
                  </a:lnTo>
                  <a:cubicBezTo>
                    <a:pt x="1173656" y="5321480"/>
                    <a:pt x="606616" y="4829538"/>
                    <a:pt x="263654" y="4198203"/>
                  </a:cubicBezTo>
                  <a:close/>
                  <a:moveTo>
                    <a:pt x="3788860" y="0"/>
                  </a:moveTo>
                  <a:lnTo>
                    <a:pt x="3798810" y="2926"/>
                  </a:lnTo>
                  <a:cubicBezTo>
                    <a:pt x="4688565" y="304018"/>
                    <a:pt x="5387683" y="1018627"/>
                    <a:pt x="5667419" y="1918008"/>
                  </a:cubicBezTo>
                  <a:lnTo>
                    <a:pt x="5707962" y="2075684"/>
                  </a:lnTo>
                  <a:lnTo>
                    <a:pt x="5521802" y="2075684"/>
                  </a:lnTo>
                  <a:lnTo>
                    <a:pt x="5494698" y="1970273"/>
                  </a:lnTo>
                  <a:cubicBezTo>
                    <a:pt x="5252299" y="1190937"/>
                    <a:pt x="4674451" y="559394"/>
                    <a:pt x="3930042" y="244536"/>
                  </a:cubicBezTo>
                  <a:lnTo>
                    <a:pt x="3788860" y="192863"/>
                  </a:lnTo>
                  <a:close/>
                  <a:moveTo>
                    <a:pt x="1919102" y="0"/>
                  </a:moveTo>
                  <a:lnTo>
                    <a:pt x="1919102" y="192601"/>
                  </a:lnTo>
                  <a:lnTo>
                    <a:pt x="1777204" y="244536"/>
                  </a:lnTo>
                  <a:cubicBezTo>
                    <a:pt x="1032796" y="559394"/>
                    <a:pt x="454947" y="1190937"/>
                    <a:pt x="212548" y="1970273"/>
                  </a:cubicBezTo>
                  <a:lnTo>
                    <a:pt x="185444" y="2075684"/>
                  </a:lnTo>
                  <a:lnTo>
                    <a:pt x="0" y="2075684"/>
                  </a:lnTo>
                  <a:lnTo>
                    <a:pt x="40543" y="1918008"/>
                  </a:lnTo>
                  <a:cubicBezTo>
                    <a:pt x="320280" y="1018627"/>
                    <a:pt x="1019397" y="304018"/>
                    <a:pt x="1909152" y="2926"/>
                  </a:cubicBezTo>
                  <a:close/>
                </a:path>
              </a:pathLst>
            </a:cu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6E655473-9755-49BF-A635-D341F08245D9}"/>
                </a:ext>
              </a:extLst>
            </p:cNvPr>
            <p:cNvSpPr/>
            <p:nvPr userDrawn="1"/>
          </p:nvSpPr>
          <p:spPr>
            <a:xfrm rot="2700000">
              <a:off x="8148071" y="1274545"/>
              <a:ext cx="229134" cy="270413"/>
            </a:xfrm>
            <a:prstGeom prst="roundRect">
              <a:avLst>
                <a:gd name="adj" fmla="val 30175"/>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4" name="矩形: 圆角 63">
              <a:extLst>
                <a:ext uri="{FF2B5EF4-FFF2-40B4-BE49-F238E27FC236}">
                  <a16:creationId xmlns:a16="http://schemas.microsoft.com/office/drawing/2014/main" id="{507259BD-2281-4376-938F-D8B66E6C390B}"/>
                </a:ext>
              </a:extLst>
            </p:cNvPr>
            <p:cNvSpPr/>
            <p:nvPr userDrawn="1"/>
          </p:nvSpPr>
          <p:spPr>
            <a:xfrm rot="2700000">
              <a:off x="3894513" y="5474655"/>
              <a:ext cx="229134" cy="422134"/>
            </a:xfrm>
            <a:prstGeom prst="roundRect">
              <a:avLst>
                <a:gd name="adj" fmla="val 36072"/>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8" name="矩形: 圆角 67">
              <a:extLst>
                <a:ext uri="{FF2B5EF4-FFF2-40B4-BE49-F238E27FC236}">
                  <a16:creationId xmlns:a16="http://schemas.microsoft.com/office/drawing/2014/main" id="{D38B8C3D-E686-4DA8-94F0-5D7081EEB7A8}"/>
                </a:ext>
              </a:extLst>
            </p:cNvPr>
            <p:cNvSpPr/>
            <p:nvPr userDrawn="1"/>
          </p:nvSpPr>
          <p:spPr>
            <a:xfrm rot="8100000">
              <a:off x="3926945" y="1212610"/>
              <a:ext cx="229134" cy="339530"/>
            </a:xfrm>
            <a:prstGeom prst="roundRect">
              <a:avLst>
                <a:gd name="adj" fmla="val 34908"/>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9" name="矩形: 圆角 68">
              <a:extLst>
                <a:ext uri="{FF2B5EF4-FFF2-40B4-BE49-F238E27FC236}">
                  <a16:creationId xmlns:a16="http://schemas.microsoft.com/office/drawing/2014/main" id="{73EE6ACD-F543-4175-A75C-5B94A0EB28A8}"/>
                </a:ext>
              </a:extLst>
            </p:cNvPr>
            <p:cNvSpPr/>
            <p:nvPr userDrawn="1"/>
          </p:nvSpPr>
          <p:spPr>
            <a:xfrm rot="8100000">
              <a:off x="8145286" y="5495446"/>
              <a:ext cx="229134" cy="270413"/>
            </a:xfrm>
            <a:prstGeom prst="roundRect">
              <a:avLst>
                <a:gd name="adj" fmla="val 35207"/>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80" name="矩形: 圆角 79">
              <a:extLst>
                <a:ext uri="{FF2B5EF4-FFF2-40B4-BE49-F238E27FC236}">
                  <a16:creationId xmlns:a16="http://schemas.microsoft.com/office/drawing/2014/main" id="{31C0E18F-733E-4DD8-B41B-E14BBED6282C}"/>
                </a:ext>
              </a:extLst>
            </p:cNvPr>
            <p:cNvSpPr/>
            <p:nvPr userDrawn="1"/>
          </p:nvSpPr>
          <p:spPr>
            <a:xfrm rot="20187890">
              <a:off x="3151637" y="4650138"/>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圆角 80">
              <a:extLst>
                <a:ext uri="{FF2B5EF4-FFF2-40B4-BE49-F238E27FC236}">
                  <a16:creationId xmlns:a16="http://schemas.microsoft.com/office/drawing/2014/main" id="{C6AC3596-F90E-48C9-8B1D-1F8E04E15CFD}"/>
                </a:ext>
              </a:extLst>
            </p:cNvPr>
            <p:cNvSpPr/>
            <p:nvPr userDrawn="1"/>
          </p:nvSpPr>
          <p:spPr>
            <a:xfrm rot="17300301">
              <a:off x="4992707" y="6358045"/>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圆角 81">
              <a:extLst>
                <a:ext uri="{FF2B5EF4-FFF2-40B4-BE49-F238E27FC236}">
                  <a16:creationId xmlns:a16="http://schemas.microsoft.com/office/drawing/2014/main" id="{EEDDCDA1-AADB-4F8E-8025-16DA91C98D12}"/>
                </a:ext>
              </a:extLst>
            </p:cNvPr>
            <p:cNvSpPr/>
            <p:nvPr userDrawn="1"/>
          </p:nvSpPr>
          <p:spPr>
            <a:xfrm rot="15186915">
              <a:off x="7127429" y="6354024"/>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2C6CB238-BADF-41BE-8CB8-6188734A8B5A}"/>
                </a:ext>
              </a:extLst>
            </p:cNvPr>
            <p:cNvSpPr/>
            <p:nvPr userDrawn="1"/>
          </p:nvSpPr>
          <p:spPr>
            <a:xfrm rot="4222277">
              <a:off x="5000385" y="372476"/>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圆角 83">
              <a:extLst>
                <a:ext uri="{FF2B5EF4-FFF2-40B4-BE49-F238E27FC236}">
                  <a16:creationId xmlns:a16="http://schemas.microsoft.com/office/drawing/2014/main" id="{96533005-5DFA-4F9F-9158-E1C3EB6EA0DE}"/>
                </a:ext>
              </a:extLst>
            </p:cNvPr>
            <p:cNvSpPr/>
            <p:nvPr userDrawn="1"/>
          </p:nvSpPr>
          <p:spPr>
            <a:xfrm rot="704753">
              <a:off x="2996041" y="2512303"/>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a:extLst>
                <a:ext uri="{FF2B5EF4-FFF2-40B4-BE49-F238E27FC236}">
                  <a16:creationId xmlns:a16="http://schemas.microsoft.com/office/drawing/2014/main" id="{EE032667-27B7-434B-815C-91DB5E0DA4AF}"/>
                </a:ext>
              </a:extLst>
            </p:cNvPr>
            <p:cNvSpPr/>
            <p:nvPr userDrawn="1"/>
          </p:nvSpPr>
          <p:spPr>
            <a:xfrm rot="20695865">
              <a:off x="9111809" y="2503044"/>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5">
              <a:extLst>
                <a:ext uri="{FF2B5EF4-FFF2-40B4-BE49-F238E27FC236}">
                  <a16:creationId xmlns:a16="http://schemas.microsoft.com/office/drawing/2014/main" id="{3131418E-06A1-4580-8A7B-9BDC3182DEBE}"/>
                </a:ext>
              </a:extLst>
            </p:cNvPr>
            <p:cNvSpPr/>
            <p:nvPr userDrawn="1"/>
          </p:nvSpPr>
          <p:spPr>
            <a:xfrm rot="17377142">
              <a:off x="7124869" y="371819"/>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86">
              <a:extLst>
                <a:ext uri="{FF2B5EF4-FFF2-40B4-BE49-F238E27FC236}">
                  <a16:creationId xmlns:a16="http://schemas.microsoft.com/office/drawing/2014/main" id="{2E54119C-ABE3-417F-95AC-E942C93C75B7}"/>
                </a:ext>
              </a:extLst>
            </p:cNvPr>
            <p:cNvSpPr/>
            <p:nvPr userDrawn="1"/>
          </p:nvSpPr>
          <p:spPr>
            <a:xfrm rot="1441932">
              <a:off x="8940409" y="4682620"/>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88843092"/>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124F9DB-C87A-423F-9657-38C7A2901430}"/>
              </a:ext>
            </a:extLst>
          </p:cNvPr>
          <p:cNvSpPr>
            <a:spLocks noGrp="1"/>
          </p:cNvSpPr>
          <p:nvPr>
            <p:ph type="title"/>
          </p:nvPr>
        </p:nvSpPr>
        <p:spPr/>
        <p:txBody>
          <a:bodyPr/>
          <a:lstStyle>
            <a:lvl1pPr>
              <a:defRPr/>
            </a:lvl1pPr>
          </a:lstStyle>
          <a:p>
            <a:r>
              <a:rPr lang="zh-CN" altLang="en-US" dirty="0"/>
              <a:t>单击此处编辑母版标题样式</a:t>
            </a:r>
          </a:p>
        </p:txBody>
      </p:sp>
      <p:sp>
        <p:nvSpPr>
          <p:cNvPr id="2" name="日期占位符 1">
            <a:extLst>
              <a:ext uri="{FF2B5EF4-FFF2-40B4-BE49-F238E27FC236}">
                <a16:creationId xmlns:a16="http://schemas.microsoft.com/office/drawing/2014/main" id="{9CE712D6-4F51-4EF6-BC04-DF713B8FD5FD}"/>
              </a:ext>
            </a:extLst>
          </p:cNvPr>
          <p:cNvSpPr>
            <a:spLocks noGrp="1"/>
          </p:cNvSpPr>
          <p:nvPr>
            <p:ph type="dt" sz="half" idx="14"/>
          </p:nvPr>
        </p:nvSpPr>
        <p:spPr/>
        <p:txBody>
          <a:bodyPr/>
          <a:lstStyle/>
          <a:p>
            <a:fld id="{6489D9C7-5DC6-4263-87FF-7C99F6FB63C3}" type="datetime1">
              <a:rPr lang="zh-CN" altLang="en-US" smtClean="0"/>
              <a:pPr/>
              <a:t>2021/12/25</a:t>
            </a:fld>
            <a:endParaRPr lang="zh-CN" altLang="en-US"/>
          </a:p>
        </p:txBody>
      </p:sp>
      <p:sp>
        <p:nvSpPr>
          <p:cNvPr id="10" name="文本占位符 5">
            <a:extLst>
              <a:ext uri="{FF2B5EF4-FFF2-40B4-BE49-F238E27FC236}">
                <a16:creationId xmlns:a16="http://schemas.microsoft.com/office/drawing/2014/main" id="{D7709193-BA93-4084-A500-409A14778688}"/>
              </a:ext>
            </a:extLst>
          </p:cNvPr>
          <p:cNvSpPr>
            <a:spLocks noGrp="1"/>
          </p:cNvSpPr>
          <p:nvPr>
            <p:ph type="body" sz="quarter" idx="10" hasCustomPrompt="1"/>
          </p:nvPr>
        </p:nvSpPr>
        <p:spPr>
          <a:xfrm>
            <a:off x="669925" y="514544"/>
            <a:ext cx="485775" cy="454025"/>
          </a:xfrm>
        </p:spPr>
        <p:txBody>
          <a:bodyPr>
            <a:normAutofit/>
          </a:bodyPr>
          <a:lstStyle>
            <a:lvl1pPr marL="0" indent="0" algn="ctr">
              <a:buNone/>
              <a:defRPr sz="2800" b="1">
                <a:solidFill>
                  <a:schemeClr val="bg1"/>
                </a:solidFill>
              </a:defRPr>
            </a:lvl1pPr>
          </a:lstStyle>
          <a:p>
            <a:pPr lvl="0"/>
            <a:r>
              <a:rPr lang="en-US" altLang="zh-CN" dirty="0"/>
              <a:t>1</a:t>
            </a:r>
            <a:endParaRPr lang="zh-CN" altLang="en-US" dirty="0"/>
          </a:p>
        </p:txBody>
      </p:sp>
      <p:sp>
        <p:nvSpPr>
          <p:cNvPr id="4" name="内容占位符 3">
            <a:extLst>
              <a:ext uri="{FF2B5EF4-FFF2-40B4-BE49-F238E27FC236}">
                <a16:creationId xmlns:a16="http://schemas.microsoft.com/office/drawing/2014/main" id="{6E67C217-3B9D-449C-93EA-8BD669AAD4DE}"/>
              </a:ext>
            </a:extLst>
          </p:cNvPr>
          <p:cNvSpPr>
            <a:spLocks noGrp="1"/>
          </p:cNvSpPr>
          <p:nvPr>
            <p:ph sz="quarter" idx="17"/>
          </p:nvPr>
        </p:nvSpPr>
        <p:spPr>
          <a:xfrm>
            <a:off x="670718" y="1130300"/>
            <a:ext cx="10850563" cy="5006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页脚占位符 3">
            <a:extLst>
              <a:ext uri="{FF2B5EF4-FFF2-40B4-BE49-F238E27FC236}">
                <a16:creationId xmlns:a16="http://schemas.microsoft.com/office/drawing/2014/main" id="{1BDA198F-8BDB-499A-8174-E16F36524A50}"/>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12" name="灯片编号占位符 4">
            <a:extLst>
              <a:ext uri="{FF2B5EF4-FFF2-40B4-BE49-F238E27FC236}">
                <a16:creationId xmlns:a16="http://schemas.microsoft.com/office/drawing/2014/main" id="{6CDCCD0A-7D5C-42DB-B19B-6E5F57942C25}"/>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Tree>
    <p:extLst>
      <p:ext uri="{BB962C8B-B14F-4D97-AF65-F5344CB8AC3E}">
        <p14:creationId xmlns:p14="http://schemas.microsoft.com/office/powerpoint/2010/main" val="2767795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156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2021/12/25</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721527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样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2021/12/25</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pic>
        <p:nvPicPr>
          <p:cNvPr id="7" name="Picture 4">
            <a:extLst>
              <a:ext uri="{FF2B5EF4-FFF2-40B4-BE49-F238E27FC236}">
                <a16:creationId xmlns:a16="http://schemas.microsoft.com/office/drawing/2014/main" id="{E3929053-9433-4C4A-836C-C2E6770AF3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4772"/>
          <a:stretch/>
        </p:blipFill>
        <p:spPr>
          <a:xfrm>
            <a:off x="437258" y="1654646"/>
            <a:ext cx="6685771" cy="4073541"/>
          </a:xfrm>
          <a:prstGeom prst="rect">
            <a:avLst/>
          </a:prstGeom>
        </p:spPr>
      </p:pic>
      <p:sp>
        <p:nvSpPr>
          <p:cNvPr id="9" name="图片占位符 8">
            <a:extLst>
              <a:ext uri="{FF2B5EF4-FFF2-40B4-BE49-F238E27FC236}">
                <a16:creationId xmlns:a16="http://schemas.microsoft.com/office/drawing/2014/main" id="{9B956512-EB86-4284-94F4-6F1974C0BE06}"/>
              </a:ext>
            </a:extLst>
          </p:cNvPr>
          <p:cNvSpPr>
            <a:spLocks noGrp="1"/>
          </p:cNvSpPr>
          <p:nvPr>
            <p:ph type="pic" sz="quarter" idx="14"/>
          </p:nvPr>
        </p:nvSpPr>
        <p:spPr>
          <a:xfrm>
            <a:off x="1503123" y="2137230"/>
            <a:ext cx="4647157" cy="2882906"/>
          </a:xfrm>
        </p:spPr>
        <p:txBody>
          <a:bodyPr/>
          <a:lstStyle/>
          <a:p>
            <a:endParaRPr lang="zh-CN" altLang="en-US"/>
          </a:p>
        </p:txBody>
      </p:sp>
    </p:spTree>
    <p:extLst>
      <p:ext uri="{BB962C8B-B14F-4D97-AF65-F5344CB8AC3E}">
        <p14:creationId xmlns:p14="http://schemas.microsoft.com/office/powerpoint/2010/main" val="2768180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人物介绍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5616A8B1-55B7-424F-9613-B2B25254A111}"/>
              </a:ext>
            </a:extLst>
          </p:cNvPr>
          <p:cNvSpPr>
            <a:spLocks noGrp="1"/>
          </p:cNvSpPr>
          <p:nvPr>
            <p:ph type="pic" sz="quarter" idx="14"/>
          </p:nvPr>
        </p:nvSpPr>
        <p:spPr>
          <a:xfrm>
            <a:off x="1711042" y="1987142"/>
            <a:ext cx="3350194" cy="3345147"/>
          </a:xfrm>
          <a:custGeom>
            <a:avLst/>
            <a:gdLst>
              <a:gd name="connsiteX0" fmla="*/ 1675097 w 3350194"/>
              <a:gd name="connsiteY0" fmla="*/ 0 h 3345147"/>
              <a:gd name="connsiteX1" fmla="*/ 3350194 w 3350194"/>
              <a:gd name="connsiteY1" fmla="*/ 1675097 h 3345147"/>
              <a:gd name="connsiteX2" fmla="*/ 1846366 w 3350194"/>
              <a:gd name="connsiteY2" fmla="*/ 3341546 h 3345147"/>
              <a:gd name="connsiteX3" fmla="*/ 1775046 w 3350194"/>
              <a:gd name="connsiteY3" fmla="*/ 3345147 h 3345147"/>
              <a:gd name="connsiteX4" fmla="*/ 1575148 w 3350194"/>
              <a:gd name="connsiteY4" fmla="*/ 3345147 h 3345147"/>
              <a:gd name="connsiteX5" fmla="*/ 1503828 w 3350194"/>
              <a:gd name="connsiteY5" fmla="*/ 3341546 h 3345147"/>
              <a:gd name="connsiteX6" fmla="*/ 0 w 3350194"/>
              <a:gd name="connsiteY6" fmla="*/ 1675097 h 3345147"/>
              <a:gd name="connsiteX7" fmla="*/ 1675097 w 3350194"/>
              <a:gd name="connsiteY7" fmla="*/ 0 h 334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0194" h="3345147">
                <a:moveTo>
                  <a:pt x="1675097" y="0"/>
                </a:moveTo>
                <a:cubicBezTo>
                  <a:pt x="2600228" y="0"/>
                  <a:pt x="3350194" y="749966"/>
                  <a:pt x="3350194" y="1675097"/>
                </a:cubicBezTo>
                <a:cubicBezTo>
                  <a:pt x="3350194" y="2542408"/>
                  <a:pt x="2691044" y="3255764"/>
                  <a:pt x="1846366" y="3341546"/>
                </a:cubicBezTo>
                <a:lnTo>
                  <a:pt x="1775046" y="3345147"/>
                </a:lnTo>
                <a:lnTo>
                  <a:pt x="1575148" y="3345147"/>
                </a:lnTo>
                <a:lnTo>
                  <a:pt x="1503828" y="3341546"/>
                </a:lnTo>
                <a:cubicBezTo>
                  <a:pt x="659150" y="3255764"/>
                  <a:pt x="0" y="2542408"/>
                  <a:pt x="0" y="1675097"/>
                </a:cubicBezTo>
                <a:cubicBezTo>
                  <a:pt x="0" y="749966"/>
                  <a:pt x="749966" y="0"/>
                  <a:pt x="1675097"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2021/12/25</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4178679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4BE3872-8509-4913-8C66-61C9FEA39502}"/>
              </a:ext>
            </a:extLst>
          </p:cNvPr>
          <p:cNvSpPr/>
          <p:nvPr userDrawn="1"/>
        </p:nvSpPr>
        <p:spPr>
          <a:xfrm>
            <a:off x="0" y="0"/>
            <a:ext cx="12192000" cy="6858000"/>
          </a:xfrm>
          <a:prstGeom prst="rect">
            <a:avLst/>
          </a:prstGeom>
          <a:blipFill dpi="0" rotWithShape="1">
            <a:blip r:embed="rId2">
              <a:alphaModFix amt="1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0BF43CC-E775-49C8-8873-969336FBC08C}"/>
              </a:ext>
            </a:extLst>
          </p:cNvPr>
          <p:cNvSpPr/>
          <p:nvPr userDrawn="1"/>
        </p:nvSpPr>
        <p:spPr>
          <a:xfrm>
            <a:off x="314399" y="459870"/>
            <a:ext cx="6011285" cy="6011285"/>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4EA2CF5-0DAC-42EC-9A8F-A7A80C632995}"/>
              </a:ext>
            </a:extLst>
          </p:cNvPr>
          <p:cNvSpPr txBox="1"/>
          <p:nvPr userDrawn="1"/>
        </p:nvSpPr>
        <p:spPr>
          <a:xfrm>
            <a:off x="2451580" y="2559403"/>
            <a:ext cx="1920718" cy="1538883"/>
          </a:xfrm>
          <a:prstGeom prst="rect">
            <a:avLst/>
          </a:prstGeom>
          <a:noFill/>
        </p:spPr>
        <p:txBody>
          <a:bodyPr wrap="none" rtlCol="0">
            <a:spAutoFit/>
          </a:bodyPr>
          <a:lstStyle/>
          <a:p>
            <a:pPr algn="ctr"/>
            <a:r>
              <a:rPr lang="zh-CN" altLang="en-US" sz="6600" b="1" dirty="0">
                <a:solidFill>
                  <a:schemeClr val="accent2">
                    <a:lumMod val="75000"/>
                  </a:schemeClr>
                </a:solidFill>
                <a:cs typeface="+mn-ea"/>
                <a:sym typeface="+mn-lt"/>
              </a:rPr>
              <a:t>目录</a:t>
            </a:r>
            <a:endParaRPr lang="en-US" altLang="zh-CN" sz="6600" b="1" dirty="0">
              <a:solidFill>
                <a:schemeClr val="accent2">
                  <a:lumMod val="75000"/>
                </a:schemeClr>
              </a:solidFill>
              <a:cs typeface="+mn-ea"/>
              <a:sym typeface="+mn-lt"/>
            </a:endParaRPr>
          </a:p>
          <a:p>
            <a:pPr algn="ctr"/>
            <a:r>
              <a:rPr lang="en-US" altLang="zh-CN" sz="2800" dirty="0">
                <a:solidFill>
                  <a:schemeClr val="bg2">
                    <a:lumMod val="50000"/>
                  </a:schemeClr>
                </a:solidFill>
                <a:cs typeface="+mn-ea"/>
                <a:sym typeface="+mn-lt"/>
              </a:rPr>
              <a:t>CONTENT</a:t>
            </a:r>
            <a:endParaRPr lang="zh-CN" altLang="en-US" sz="2800" dirty="0">
              <a:solidFill>
                <a:schemeClr val="bg2">
                  <a:lumMod val="50000"/>
                </a:schemeClr>
              </a:solidFill>
              <a:cs typeface="+mn-ea"/>
              <a:sym typeface="+mn-lt"/>
            </a:endParaRPr>
          </a:p>
        </p:txBody>
      </p:sp>
      <p:sp useBgFill="1">
        <p:nvSpPr>
          <p:cNvPr id="5" name="流程图: 终止 4">
            <a:extLst>
              <a:ext uri="{FF2B5EF4-FFF2-40B4-BE49-F238E27FC236}">
                <a16:creationId xmlns:a16="http://schemas.microsoft.com/office/drawing/2014/main" id="{1A9EF00E-357A-43E2-B294-9D9D2276FF73}"/>
              </a:ext>
            </a:extLst>
          </p:cNvPr>
          <p:cNvSpPr/>
          <p:nvPr userDrawn="1"/>
        </p:nvSpPr>
        <p:spPr>
          <a:xfrm flipH="1">
            <a:off x="6731114" y="2231453"/>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7" name="流程图: 终止 6">
            <a:extLst>
              <a:ext uri="{FF2B5EF4-FFF2-40B4-BE49-F238E27FC236}">
                <a16:creationId xmlns:a16="http://schemas.microsoft.com/office/drawing/2014/main" id="{24FDD3E1-2CA9-40D2-8FC5-2FD208EF7743}"/>
              </a:ext>
            </a:extLst>
          </p:cNvPr>
          <p:cNvSpPr/>
          <p:nvPr userDrawn="1"/>
        </p:nvSpPr>
        <p:spPr>
          <a:xfrm flipH="1">
            <a:off x="6731114" y="906768"/>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1" name="流程图: 终止 10">
            <a:extLst>
              <a:ext uri="{FF2B5EF4-FFF2-40B4-BE49-F238E27FC236}">
                <a16:creationId xmlns:a16="http://schemas.microsoft.com/office/drawing/2014/main" id="{C36F8D76-E2B6-412A-B172-D56061E70628}"/>
              </a:ext>
            </a:extLst>
          </p:cNvPr>
          <p:cNvSpPr/>
          <p:nvPr/>
        </p:nvSpPr>
        <p:spPr>
          <a:xfrm flipH="1">
            <a:off x="6731115" y="3556140"/>
            <a:ext cx="4427216"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5" name="流程图: 终止 14">
            <a:extLst>
              <a:ext uri="{FF2B5EF4-FFF2-40B4-BE49-F238E27FC236}">
                <a16:creationId xmlns:a16="http://schemas.microsoft.com/office/drawing/2014/main" id="{3B9F83A0-46E8-4B8A-92DE-87E0108EF1F3}"/>
              </a:ext>
            </a:extLst>
          </p:cNvPr>
          <p:cNvSpPr/>
          <p:nvPr/>
        </p:nvSpPr>
        <p:spPr>
          <a:xfrm flipH="1">
            <a:off x="6731114" y="4894992"/>
            <a:ext cx="4427214" cy="1160891"/>
          </a:xfrm>
          <a:prstGeom prst="flowChartTermina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8" name="组合 17">
            <a:extLst>
              <a:ext uri="{FF2B5EF4-FFF2-40B4-BE49-F238E27FC236}">
                <a16:creationId xmlns:a16="http://schemas.microsoft.com/office/drawing/2014/main" id="{7B1CC7E5-44B7-41F5-91FE-4B4D5A0590F6}"/>
              </a:ext>
            </a:extLst>
          </p:cNvPr>
          <p:cNvGrpSpPr/>
          <p:nvPr userDrawn="1"/>
        </p:nvGrpSpPr>
        <p:grpSpPr>
          <a:xfrm>
            <a:off x="1604256" y="1625025"/>
            <a:ext cx="1046647" cy="1046649"/>
            <a:chOff x="953431" y="543582"/>
            <a:chExt cx="1046647" cy="1046649"/>
          </a:xfrm>
          <a:solidFill>
            <a:schemeClr val="accent1"/>
          </a:solidFill>
        </p:grpSpPr>
        <p:sp>
          <p:nvSpPr>
            <p:cNvPr id="19" name="流程图: 终止 18">
              <a:extLst>
                <a:ext uri="{FF2B5EF4-FFF2-40B4-BE49-F238E27FC236}">
                  <a16:creationId xmlns:a16="http://schemas.microsoft.com/office/drawing/2014/main" id="{4B05E1C0-7F1A-4697-AF60-2D75A251FF22}"/>
                </a:ext>
              </a:extLst>
            </p:cNvPr>
            <p:cNvSpPr/>
            <p:nvPr/>
          </p:nvSpPr>
          <p:spPr>
            <a:xfrm flipH="1">
              <a:off x="953431" y="543582"/>
              <a:ext cx="1046647" cy="219273"/>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流程图: 终止 19">
              <a:extLst>
                <a:ext uri="{FF2B5EF4-FFF2-40B4-BE49-F238E27FC236}">
                  <a16:creationId xmlns:a16="http://schemas.microsoft.com/office/drawing/2014/main" id="{57B99BB4-569A-445A-B2A5-43CED4CFAF74}"/>
                </a:ext>
              </a:extLst>
            </p:cNvPr>
            <p:cNvSpPr/>
            <p:nvPr/>
          </p:nvSpPr>
          <p:spPr>
            <a:xfrm rot="16200000" flipH="1">
              <a:off x="558601" y="938415"/>
              <a:ext cx="1046647" cy="256986"/>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1" name="组合 20">
            <a:extLst>
              <a:ext uri="{FF2B5EF4-FFF2-40B4-BE49-F238E27FC236}">
                <a16:creationId xmlns:a16="http://schemas.microsoft.com/office/drawing/2014/main" id="{3B0732BB-0FD4-448F-9C49-92633C5DC386}"/>
              </a:ext>
            </a:extLst>
          </p:cNvPr>
          <p:cNvGrpSpPr/>
          <p:nvPr userDrawn="1"/>
        </p:nvGrpSpPr>
        <p:grpSpPr>
          <a:xfrm flipH="1" flipV="1">
            <a:off x="4164620" y="3981360"/>
            <a:ext cx="1046647" cy="1046647"/>
            <a:chOff x="953432" y="543583"/>
            <a:chExt cx="1046647" cy="1046647"/>
          </a:xfrm>
          <a:solidFill>
            <a:schemeClr val="accent1"/>
          </a:solidFill>
        </p:grpSpPr>
        <p:sp>
          <p:nvSpPr>
            <p:cNvPr id="22" name="流程图: 终止 21">
              <a:extLst>
                <a:ext uri="{FF2B5EF4-FFF2-40B4-BE49-F238E27FC236}">
                  <a16:creationId xmlns:a16="http://schemas.microsoft.com/office/drawing/2014/main" id="{AEECAA12-D624-4BE6-B196-139B90C9D344}"/>
                </a:ext>
              </a:extLst>
            </p:cNvPr>
            <p:cNvSpPr/>
            <p:nvPr/>
          </p:nvSpPr>
          <p:spPr>
            <a:xfrm flipH="1">
              <a:off x="953432" y="543584"/>
              <a:ext cx="1046647" cy="214616"/>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流程图: 终止 22">
              <a:extLst>
                <a:ext uri="{FF2B5EF4-FFF2-40B4-BE49-F238E27FC236}">
                  <a16:creationId xmlns:a16="http://schemas.microsoft.com/office/drawing/2014/main" id="{6268196A-8A5C-40D2-A8A8-65F29226D4CC}"/>
                </a:ext>
              </a:extLst>
            </p:cNvPr>
            <p:cNvSpPr/>
            <p:nvPr/>
          </p:nvSpPr>
          <p:spPr>
            <a:xfrm rot="16200000" flipH="1">
              <a:off x="540515" y="956500"/>
              <a:ext cx="1046647" cy="220814"/>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5" name="任意多边形: 形状 24">
            <a:extLst>
              <a:ext uri="{FF2B5EF4-FFF2-40B4-BE49-F238E27FC236}">
                <a16:creationId xmlns:a16="http://schemas.microsoft.com/office/drawing/2014/main" id="{AE0266D5-CD9A-4FE5-A108-9ACF93A9F359}"/>
              </a:ext>
            </a:extLst>
          </p:cNvPr>
          <p:cNvSpPr/>
          <p:nvPr userDrawn="1"/>
        </p:nvSpPr>
        <p:spPr>
          <a:xfrm flipH="1">
            <a:off x="10208792" y="906767"/>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6" name="任意多边形: 形状 25">
            <a:extLst>
              <a:ext uri="{FF2B5EF4-FFF2-40B4-BE49-F238E27FC236}">
                <a16:creationId xmlns:a16="http://schemas.microsoft.com/office/drawing/2014/main" id="{F57C422C-ED36-4CE1-81C2-C20BFFFFA803}"/>
              </a:ext>
            </a:extLst>
          </p:cNvPr>
          <p:cNvSpPr/>
          <p:nvPr userDrawn="1"/>
        </p:nvSpPr>
        <p:spPr>
          <a:xfrm flipH="1">
            <a:off x="10208792" y="2227901"/>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7" name="任意多边形: 形状 26">
            <a:extLst>
              <a:ext uri="{FF2B5EF4-FFF2-40B4-BE49-F238E27FC236}">
                <a16:creationId xmlns:a16="http://schemas.microsoft.com/office/drawing/2014/main" id="{A0E45110-8243-484E-BC7A-83C3F182CE14}"/>
              </a:ext>
            </a:extLst>
          </p:cNvPr>
          <p:cNvSpPr/>
          <p:nvPr userDrawn="1"/>
        </p:nvSpPr>
        <p:spPr>
          <a:xfrm flipH="1">
            <a:off x="10208792" y="3549034"/>
            <a:ext cx="882686" cy="1167997"/>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8" name="任意多边形: 形状 27">
            <a:extLst>
              <a:ext uri="{FF2B5EF4-FFF2-40B4-BE49-F238E27FC236}">
                <a16:creationId xmlns:a16="http://schemas.microsoft.com/office/drawing/2014/main" id="{FF3A8C03-7B15-400E-BADF-BDC1C9DC687E}"/>
              </a:ext>
            </a:extLst>
          </p:cNvPr>
          <p:cNvSpPr/>
          <p:nvPr userDrawn="1"/>
        </p:nvSpPr>
        <p:spPr>
          <a:xfrm flipH="1">
            <a:off x="10208792" y="4901116"/>
            <a:ext cx="882686" cy="1160891"/>
          </a:xfrm>
          <a:custGeom>
            <a:avLst/>
            <a:gdLst>
              <a:gd name="connsiteX0" fmla="*/ 882686 w 882686"/>
              <a:gd name="connsiteY0" fmla="*/ 0 h 1160891"/>
              <a:gd name="connsiteX1" fmla="*/ 712249 w 882686"/>
              <a:gd name="connsiteY1" fmla="*/ 0 h 1160891"/>
              <a:gd name="connsiteX2" fmla="*/ 0 w 882686"/>
              <a:gd name="connsiteY2" fmla="*/ 580446 h 1160891"/>
              <a:gd name="connsiteX3" fmla="*/ 712249 w 882686"/>
              <a:gd name="connsiteY3" fmla="*/ 1160891 h 1160891"/>
              <a:gd name="connsiteX4" fmla="*/ 882674 w 882686"/>
              <a:gd name="connsiteY4" fmla="*/ 1160891 h 1160891"/>
              <a:gd name="connsiteX5" fmla="*/ 739154 w 882686"/>
              <a:gd name="connsiteY5" fmla="*/ 1149100 h 1160891"/>
              <a:gd name="connsiteX6" fmla="*/ 170437 w 882686"/>
              <a:gd name="connsiteY6" fmla="*/ 580446 h 1160891"/>
              <a:gd name="connsiteX7" fmla="*/ 882686 w 882686"/>
              <a:gd name="connsiteY7" fmla="*/ 0 h 116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686" h="1160891">
                <a:moveTo>
                  <a:pt x="882686" y="0"/>
                </a:moveTo>
                <a:lnTo>
                  <a:pt x="712249" y="0"/>
                </a:lnTo>
                <a:cubicBezTo>
                  <a:pt x="318924" y="0"/>
                  <a:pt x="0" y="259857"/>
                  <a:pt x="0" y="580446"/>
                </a:cubicBezTo>
                <a:cubicBezTo>
                  <a:pt x="0" y="901034"/>
                  <a:pt x="318924" y="1160891"/>
                  <a:pt x="712249" y="1160891"/>
                </a:cubicBezTo>
                <a:lnTo>
                  <a:pt x="882674" y="1160891"/>
                </a:lnTo>
                <a:lnTo>
                  <a:pt x="739154" y="1149100"/>
                </a:lnTo>
                <a:cubicBezTo>
                  <a:pt x="414613" y="1094979"/>
                  <a:pt x="170437" y="860961"/>
                  <a:pt x="170437" y="580446"/>
                </a:cubicBezTo>
                <a:cubicBezTo>
                  <a:pt x="170437" y="259857"/>
                  <a:pt x="489361" y="0"/>
                  <a:pt x="882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30" name="文本占位符 29">
            <a:extLst>
              <a:ext uri="{FF2B5EF4-FFF2-40B4-BE49-F238E27FC236}">
                <a16:creationId xmlns:a16="http://schemas.microsoft.com/office/drawing/2014/main" id="{C6CA85CB-DB8E-47AC-A0CD-535C73D7D9FE}"/>
              </a:ext>
            </a:extLst>
          </p:cNvPr>
          <p:cNvSpPr>
            <a:spLocks noGrp="1"/>
          </p:cNvSpPr>
          <p:nvPr>
            <p:ph type="body" sz="quarter" idx="10" hasCustomPrompt="1"/>
          </p:nvPr>
        </p:nvSpPr>
        <p:spPr>
          <a:xfrm>
            <a:off x="7281333" y="930692"/>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01. </a:t>
            </a:r>
            <a:r>
              <a:rPr lang="zh-CN" altLang="en-US" dirty="0"/>
              <a:t>输入内容</a:t>
            </a:r>
          </a:p>
        </p:txBody>
      </p:sp>
      <p:sp>
        <p:nvSpPr>
          <p:cNvPr id="32" name="文本占位符 31">
            <a:extLst>
              <a:ext uri="{FF2B5EF4-FFF2-40B4-BE49-F238E27FC236}">
                <a16:creationId xmlns:a16="http://schemas.microsoft.com/office/drawing/2014/main" id="{5767D086-C6BF-4E78-9CC6-08EFC080F448}"/>
              </a:ext>
            </a:extLst>
          </p:cNvPr>
          <p:cNvSpPr>
            <a:spLocks noGrp="1"/>
          </p:cNvSpPr>
          <p:nvPr>
            <p:ph type="body" sz="quarter" idx="11" hasCustomPrompt="1"/>
          </p:nvPr>
        </p:nvSpPr>
        <p:spPr>
          <a:xfrm>
            <a:off x="6875902" y="1608092"/>
            <a:ext cx="3843372" cy="442632"/>
          </a:xfrm>
          <a:noFill/>
        </p:spPr>
        <p:txBody>
          <a:bodyPr wrap="square" rtlCol="0" anchor="ctr" anchorCtr="1">
            <a:normAutofit/>
          </a:bodyPr>
          <a:lstStyle>
            <a:lvl1pPr marL="0" indent="0">
              <a:buFont typeface="Arial" panose="020B0604020202020204" pitchFamily="34" charset="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
        <p:nvSpPr>
          <p:cNvPr id="33" name="文本占位符 29">
            <a:extLst>
              <a:ext uri="{FF2B5EF4-FFF2-40B4-BE49-F238E27FC236}">
                <a16:creationId xmlns:a16="http://schemas.microsoft.com/office/drawing/2014/main" id="{B7DA3E4F-E77D-4FA8-BE9B-DDFB7E2A5DA8}"/>
              </a:ext>
            </a:extLst>
          </p:cNvPr>
          <p:cNvSpPr>
            <a:spLocks noGrp="1"/>
          </p:cNvSpPr>
          <p:nvPr>
            <p:ph type="body" sz="quarter" idx="12" hasCustomPrompt="1"/>
          </p:nvPr>
        </p:nvSpPr>
        <p:spPr>
          <a:xfrm>
            <a:off x="7281333" y="2236826"/>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02. </a:t>
            </a:r>
            <a:r>
              <a:rPr lang="zh-CN" altLang="en-US" dirty="0"/>
              <a:t>输入内容</a:t>
            </a:r>
          </a:p>
        </p:txBody>
      </p:sp>
      <p:sp>
        <p:nvSpPr>
          <p:cNvPr id="34" name="文本占位符 31">
            <a:extLst>
              <a:ext uri="{FF2B5EF4-FFF2-40B4-BE49-F238E27FC236}">
                <a16:creationId xmlns:a16="http://schemas.microsoft.com/office/drawing/2014/main" id="{E1A72217-244E-4681-A3CD-491FF4C09F3E}"/>
              </a:ext>
            </a:extLst>
          </p:cNvPr>
          <p:cNvSpPr>
            <a:spLocks noGrp="1"/>
          </p:cNvSpPr>
          <p:nvPr>
            <p:ph type="body" sz="quarter" idx="13" hasCustomPrompt="1"/>
          </p:nvPr>
        </p:nvSpPr>
        <p:spPr>
          <a:xfrm>
            <a:off x="6875902" y="2914226"/>
            <a:ext cx="3843372" cy="442632"/>
          </a:xfrm>
          <a:noFill/>
        </p:spPr>
        <p:txBody>
          <a:bodyPr wrap="square" rtlCol="0" anchor="ctr" anchorCtr="1">
            <a:normAutofit/>
          </a:bodyPr>
          <a:lstStyle>
            <a:lvl1pPr marL="0" indent="0">
              <a:buFont typeface="Arial" panose="020B0604020202020204" pitchFamily="34" charset="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
        <p:nvSpPr>
          <p:cNvPr id="35" name="文本占位符 29">
            <a:extLst>
              <a:ext uri="{FF2B5EF4-FFF2-40B4-BE49-F238E27FC236}">
                <a16:creationId xmlns:a16="http://schemas.microsoft.com/office/drawing/2014/main" id="{A728D8D0-6A06-47F7-AF54-0754EDE7B8A0}"/>
              </a:ext>
            </a:extLst>
          </p:cNvPr>
          <p:cNvSpPr>
            <a:spLocks noGrp="1"/>
          </p:cNvSpPr>
          <p:nvPr>
            <p:ph type="body" sz="quarter" idx="14" hasCustomPrompt="1"/>
          </p:nvPr>
        </p:nvSpPr>
        <p:spPr>
          <a:xfrm>
            <a:off x="7281333" y="3568596"/>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03. </a:t>
            </a:r>
            <a:r>
              <a:rPr lang="zh-CN" altLang="en-US" dirty="0"/>
              <a:t>输入内容</a:t>
            </a:r>
          </a:p>
        </p:txBody>
      </p:sp>
      <p:sp>
        <p:nvSpPr>
          <p:cNvPr id="36" name="文本占位符 31">
            <a:extLst>
              <a:ext uri="{FF2B5EF4-FFF2-40B4-BE49-F238E27FC236}">
                <a16:creationId xmlns:a16="http://schemas.microsoft.com/office/drawing/2014/main" id="{7FB0F20C-8530-4D95-B4B0-31FF84F8D809}"/>
              </a:ext>
            </a:extLst>
          </p:cNvPr>
          <p:cNvSpPr>
            <a:spLocks noGrp="1"/>
          </p:cNvSpPr>
          <p:nvPr>
            <p:ph type="body" sz="quarter" idx="15" hasCustomPrompt="1"/>
          </p:nvPr>
        </p:nvSpPr>
        <p:spPr>
          <a:xfrm>
            <a:off x="6875902" y="4245996"/>
            <a:ext cx="3843372" cy="442632"/>
          </a:xfrm>
          <a:noFill/>
        </p:spPr>
        <p:txBody>
          <a:bodyPr vert="horz" wrap="square" lIns="91440" tIns="45720" rIns="91440" bIns="45720" rtlCol="0" anchor="ctr" anchorCtr="1">
            <a:noAutofit/>
          </a:bodyPr>
          <a:lstStyle>
            <a:lvl1pPr marL="0" indent="0">
              <a:buNone/>
              <a:defRPr lang="en-US" altLang="zh-CN" sz="2000" dirty="0">
                <a:solidFill>
                  <a:schemeClr val="bg1">
                    <a:lumMod val="65000"/>
                  </a:schemeClr>
                </a:solidFill>
                <a:cs typeface="+mn-ea"/>
              </a:defRPr>
            </a:lvl1pPr>
          </a:lstStyle>
          <a:p>
            <a:pPr marL="228589" lvl="0" indent="-228589" algn="ctr" defTabSz="914400"/>
            <a:r>
              <a:rPr lang="en-US" altLang="zh-CN" dirty="0"/>
              <a:t>CLICK TO ENTER</a:t>
            </a:r>
          </a:p>
        </p:txBody>
      </p:sp>
      <p:sp>
        <p:nvSpPr>
          <p:cNvPr id="37" name="文本占位符 29">
            <a:extLst>
              <a:ext uri="{FF2B5EF4-FFF2-40B4-BE49-F238E27FC236}">
                <a16:creationId xmlns:a16="http://schemas.microsoft.com/office/drawing/2014/main" id="{B25FFC14-1655-4361-A146-0F15EC947947}"/>
              </a:ext>
            </a:extLst>
          </p:cNvPr>
          <p:cNvSpPr>
            <a:spLocks noGrp="1"/>
          </p:cNvSpPr>
          <p:nvPr>
            <p:ph type="body" sz="quarter" idx="16" hasCustomPrompt="1"/>
          </p:nvPr>
        </p:nvSpPr>
        <p:spPr>
          <a:xfrm>
            <a:off x="7281333" y="4923147"/>
            <a:ext cx="3049426" cy="677400"/>
          </a:xfrm>
          <a:noFill/>
        </p:spPr>
        <p:txBody>
          <a:bodyPr wrap="square" rtlCol="0" anchor="ctr" anchorCtr="0">
            <a:normAutofit/>
          </a:bodyPr>
          <a:lstStyle>
            <a:lvl1pPr marL="0" indent="0" algn="l">
              <a:buNone/>
              <a:defRPr lang="zh-CN" altLang="en-US" sz="3600" b="1" dirty="0">
                <a:solidFill>
                  <a:schemeClr val="bg1"/>
                </a:solidFill>
                <a:cs typeface="+mn-ea"/>
              </a:defRPr>
            </a:lvl1pPr>
          </a:lstStyle>
          <a:p>
            <a:pPr marL="0" lvl="0" algn="ctr" defTabSz="914400"/>
            <a:r>
              <a:rPr lang="en-US" altLang="zh-CN" dirty="0"/>
              <a:t>04. </a:t>
            </a:r>
            <a:r>
              <a:rPr lang="zh-CN" altLang="en-US" dirty="0"/>
              <a:t>输入内容</a:t>
            </a:r>
          </a:p>
        </p:txBody>
      </p:sp>
      <p:sp>
        <p:nvSpPr>
          <p:cNvPr id="38" name="文本占位符 31">
            <a:extLst>
              <a:ext uri="{FF2B5EF4-FFF2-40B4-BE49-F238E27FC236}">
                <a16:creationId xmlns:a16="http://schemas.microsoft.com/office/drawing/2014/main" id="{A50C6892-2187-43F7-8AA7-74F910551876}"/>
              </a:ext>
            </a:extLst>
          </p:cNvPr>
          <p:cNvSpPr>
            <a:spLocks noGrp="1"/>
          </p:cNvSpPr>
          <p:nvPr>
            <p:ph type="body" sz="quarter" idx="17" hasCustomPrompt="1"/>
          </p:nvPr>
        </p:nvSpPr>
        <p:spPr>
          <a:xfrm>
            <a:off x="6881999" y="5612547"/>
            <a:ext cx="3837275" cy="442632"/>
          </a:xfrm>
          <a:noFill/>
        </p:spPr>
        <p:txBody>
          <a:bodyPr wrap="square" rtlCol="0" anchor="ctr" anchorCtr="1">
            <a:noAutofit/>
          </a:bodyPr>
          <a:lstStyle>
            <a:lvl1pPr marL="0" indent="0" algn="ctr" defTabSz="914400">
              <a:buNone/>
              <a:defRPr lang="en-US" altLang="zh-CN" sz="2000" dirty="0" smtClean="0">
                <a:solidFill>
                  <a:schemeClr val="bg1">
                    <a:lumMod val="65000"/>
                  </a:schemeClr>
                </a:solidFill>
                <a:cs typeface="+mn-ea"/>
              </a:defRPr>
            </a:lvl1pPr>
          </a:lstStyle>
          <a:p>
            <a:pPr marL="0" lvl="0" algn="ctr" defTabSz="914400"/>
            <a:r>
              <a:rPr lang="en-US" altLang="zh-CN" dirty="0"/>
              <a:t>CLICK TO ENTER</a:t>
            </a:r>
          </a:p>
        </p:txBody>
      </p:sp>
    </p:spTree>
    <p:extLst>
      <p:ext uri="{BB962C8B-B14F-4D97-AF65-F5344CB8AC3E}">
        <p14:creationId xmlns:p14="http://schemas.microsoft.com/office/powerpoint/2010/main" val="1792291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人物介绍2">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BA2F30DC-0759-472E-81F1-AC90AD52E8D3}"/>
              </a:ext>
            </a:extLst>
          </p:cNvPr>
          <p:cNvSpPr>
            <a:spLocks noGrp="1"/>
          </p:cNvSpPr>
          <p:nvPr>
            <p:ph type="pic" sz="quarter" idx="15"/>
          </p:nvPr>
        </p:nvSpPr>
        <p:spPr>
          <a:xfrm>
            <a:off x="8818210" y="3399946"/>
            <a:ext cx="2622902" cy="2623029"/>
          </a:xfrm>
          <a:custGeom>
            <a:avLst/>
            <a:gdLst>
              <a:gd name="connsiteX0" fmla="*/ 1311620 w 2622902"/>
              <a:gd name="connsiteY0" fmla="*/ 0 h 2623029"/>
              <a:gd name="connsiteX1" fmla="*/ 2616468 w 2622902"/>
              <a:gd name="connsiteY1" fmla="*/ 1177515 h 2623029"/>
              <a:gd name="connsiteX2" fmla="*/ 2622902 w 2622902"/>
              <a:gd name="connsiteY2" fmla="*/ 1304927 h 2623029"/>
              <a:gd name="connsiteX3" fmla="*/ 2622902 w 2622902"/>
              <a:gd name="connsiteY3" fmla="*/ 1318314 h 2623029"/>
              <a:gd name="connsiteX4" fmla="*/ 2616468 w 2622902"/>
              <a:gd name="connsiteY4" fmla="*/ 1445726 h 2623029"/>
              <a:gd name="connsiteX5" fmla="*/ 1445726 w 2622902"/>
              <a:gd name="connsiteY5" fmla="*/ 2616469 h 2623029"/>
              <a:gd name="connsiteX6" fmla="*/ 1315799 w 2622902"/>
              <a:gd name="connsiteY6" fmla="*/ 2623029 h 2623029"/>
              <a:gd name="connsiteX7" fmla="*/ 1307441 w 2622902"/>
              <a:gd name="connsiteY7" fmla="*/ 2623029 h 2623029"/>
              <a:gd name="connsiteX8" fmla="*/ 1177514 w 2622902"/>
              <a:gd name="connsiteY8" fmla="*/ 2616469 h 2623029"/>
              <a:gd name="connsiteX9" fmla="*/ 0 w 2622902"/>
              <a:gd name="connsiteY9" fmla="*/ 1311620 h 2623029"/>
              <a:gd name="connsiteX10" fmla="*/ 1311620 w 2622902"/>
              <a:gd name="connsiteY10" fmla="*/ 0 h 262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2902" h="2623029">
                <a:moveTo>
                  <a:pt x="1311620" y="0"/>
                </a:moveTo>
                <a:cubicBezTo>
                  <a:pt x="1990734" y="0"/>
                  <a:pt x="2549300" y="516122"/>
                  <a:pt x="2616468" y="1177515"/>
                </a:cubicBezTo>
                <a:lnTo>
                  <a:pt x="2622902" y="1304927"/>
                </a:lnTo>
                <a:lnTo>
                  <a:pt x="2622902" y="1318314"/>
                </a:lnTo>
                <a:lnTo>
                  <a:pt x="2616468" y="1445726"/>
                </a:lnTo>
                <a:cubicBezTo>
                  <a:pt x="2553778" y="2063026"/>
                  <a:pt x="2063025" y="2553778"/>
                  <a:pt x="1445726" y="2616469"/>
                </a:cubicBezTo>
                <a:lnTo>
                  <a:pt x="1315799" y="2623029"/>
                </a:lnTo>
                <a:lnTo>
                  <a:pt x="1307441" y="2623029"/>
                </a:lnTo>
                <a:lnTo>
                  <a:pt x="1177514" y="2616469"/>
                </a:lnTo>
                <a:cubicBezTo>
                  <a:pt x="516122" y="2549300"/>
                  <a:pt x="0" y="1990734"/>
                  <a:pt x="0" y="1311620"/>
                </a:cubicBezTo>
                <a:cubicBezTo>
                  <a:pt x="0" y="587232"/>
                  <a:pt x="587232" y="0"/>
                  <a:pt x="1311620" y="0"/>
                </a:cubicBez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20177EEB-9921-45D8-B3DE-2D30906FD5BF}"/>
              </a:ext>
            </a:extLst>
          </p:cNvPr>
          <p:cNvSpPr>
            <a:spLocks noGrp="1"/>
          </p:cNvSpPr>
          <p:nvPr>
            <p:ph type="pic" sz="quarter" idx="14"/>
          </p:nvPr>
        </p:nvSpPr>
        <p:spPr>
          <a:xfrm>
            <a:off x="762899" y="1243014"/>
            <a:ext cx="2610892" cy="2619710"/>
          </a:xfrm>
          <a:custGeom>
            <a:avLst/>
            <a:gdLst>
              <a:gd name="connsiteX0" fmla="*/ 1229365 w 2610892"/>
              <a:gd name="connsiteY0" fmla="*/ 0 h 2619710"/>
              <a:gd name="connsiteX1" fmla="*/ 1369179 w 2610892"/>
              <a:gd name="connsiteY1" fmla="*/ 0 h 2619710"/>
              <a:gd name="connsiteX2" fmla="*/ 1433378 w 2610892"/>
              <a:gd name="connsiteY2" fmla="*/ 3242 h 2619710"/>
              <a:gd name="connsiteX3" fmla="*/ 2610892 w 2610892"/>
              <a:gd name="connsiteY3" fmla="*/ 1308090 h 2619710"/>
              <a:gd name="connsiteX4" fmla="*/ 1299272 w 2610892"/>
              <a:gd name="connsiteY4" fmla="*/ 2619710 h 2619710"/>
              <a:gd name="connsiteX5" fmla="*/ 14300 w 2610892"/>
              <a:gd name="connsiteY5" fmla="*/ 1572427 h 2619710"/>
              <a:gd name="connsiteX6" fmla="*/ 0 w 2610892"/>
              <a:gd name="connsiteY6" fmla="*/ 1478733 h 2619710"/>
              <a:gd name="connsiteX7" fmla="*/ 0 w 2610892"/>
              <a:gd name="connsiteY7" fmla="*/ 1137447 h 2619710"/>
              <a:gd name="connsiteX8" fmla="*/ 14300 w 2610892"/>
              <a:gd name="connsiteY8" fmla="*/ 1043753 h 2619710"/>
              <a:gd name="connsiteX9" fmla="*/ 1165167 w 2610892"/>
              <a:gd name="connsiteY9" fmla="*/ 3242 h 261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0892" h="2619710">
                <a:moveTo>
                  <a:pt x="1229365" y="0"/>
                </a:moveTo>
                <a:lnTo>
                  <a:pt x="1369179" y="0"/>
                </a:lnTo>
                <a:lnTo>
                  <a:pt x="1433378" y="3242"/>
                </a:lnTo>
                <a:cubicBezTo>
                  <a:pt x="2094770" y="70410"/>
                  <a:pt x="2610892" y="628976"/>
                  <a:pt x="2610892" y="1308090"/>
                </a:cubicBezTo>
                <a:cubicBezTo>
                  <a:pt x="2610892" y="2032478"/>
                  <a:pt x="2023660" y="2619710"/>
                  <a:pt x="1299272" y="2619710"/>
                </a:cubicBezTo>
                <a:cubicBezTo>
                  <a:pt x="665433" y="2619710"/>
                  <a:pt x="136603" y="2170111"/>
                  <a:pt x="14300" y="1572427"/>
                </a:cubicBezTo>
                <a:lnTo>
                  <a:pt x="0" y="1478733"/>
                </a:lnTo>
                <a:lnTo>
                  <a:pt x="0" y="1137447"/>
                </a:lnTo>
                <a:lnTo>
                  <a:pt x="14300" y="1043753"/>
                </a:lnTo>
                <a:cubicBezTo>
                  <a:pt x="127867" y="488761"/>
                  <a:pt x="591960" y="61454"/>
                  <a:pt x="1165167" y="3242"/>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2021/12/25</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1547354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人物介绍3">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2021/12/25</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
        <p:nvSpPr>
          <p:cNvPr id="10" name="图片占位符 9">
            <a:extLst>
              <a:ext uri="{FF2B5EF4-FFF2-40B4-BE49-F238E27FC236}">
                <a16:creationId xmlns:a16="http://schemas.microsoft.com/office/drawing/2014/main" id="{48478ADE-4454-43BE-B788-D3FB5DA78B8E}"/>
              </a:ext>
            </a:extLst>
          </p:cNvPr>
          <p:cNvSpPr>
            <a:spLocks noGrp="1"/>
          </p:cNvSpPr>
          <p:nvPr>
            <p:ph type="pic" sz="quarter" idx="14"/>
          </p:nvPr>
        </p:nvSpPr>
        <p:spPr>
          <a:xfrm>
            <a:off x="1139868" y="1940073"/>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ABC45B67-87B2-4602-97D5-F5B0FED83365}"/>
              </a:ext>
            </a:extLst>
          </p:cNvPr>
          <p:cNvSpPr>
            <a:spLocks noGrp="1"/>
          </p:cNvSpPr>
          <p:nvPr>
            <p:ph type="pic" sz="quarter" idx="15"/>
          </p:nvPr>
        </p:nvSpPr>
        <p:spPr>
          <a:xfrm>
            <a:off x="3786595" y="1940073"/>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1063A237-D18A-4298-B1FC-8E23AF9B036B}"/>
              </a:ext>
            </a:extLst>
          </p:cNvPr>
          <p:cNvSpPr>
            <a:spLocks noGrp="1"/>
          </p:cNvSpPr>
          <p:nvPr>
            <p:ph type="pic" sz="quarter" idx="16"/>
          </p:nvPr>
        </p:nvSpPr>
        <p:spPr>
          <a:xfrm>
            <a:off x="6433322" y="1992268"/>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4F4FE624-E5D9-45E3-9355-314275449971}"/>
              </a:ext>
            </a:extLst>
          </p:cNvPr>
          <p:cNvSpPr>
            <a:spLocks noGrp="1"/>
          </p:cNvSpPr>
          <p:nvPr>
            <p:ph type="pic" sz="quarter" idx="17"/>
          </p:nvPr>
        </p:nvSpPr>
        <p:spPr>
          <a:xfrm>
            <a:off x="9080049" y="1992269"/>
            <a:ext cx="1972083" cy="1972083"/>
          </a:xfrm>
          <a:custGeom>
            <a:avLst/>
            <a:gdLst>
              <a:gd name="connsiteX0" fmla="*/ 986042 w 1972083"/>
              <a:gd name="connsiteY0" fmla="*/ 0 h 1972083"/>
              <a:gd name="connsiteX1" fmla="*/ 1966993 w 1972083"/>
              <a:gd name="connsiteY1" fmla="*/ 885225 h 1972083"/>
              <a:gd name="connsiteX2" fmla="*/ 1972083 w 1972083"/>
              <a:gd name="connsiteY2" fmla="*/ 986022 h 1972083"/>
              <a:gd name="connsiteX3" fmla="*/ 1972083 w 1972083"/>
              <a:gd name="connsiteY3" fmla="*/ 986062 h 1972083"/>
              <a:gd name="connsiteX4" fmla="*/ 1966993 w 1972083"/>
              <a:gd name="connsiteY4" fmla="*/ 1086859 h 1972083"/>
              <a:gd name="connsiteX5" fmla="*/ 1086859 w 1972083"/>
              <a:gd name="connsiteY5" fmla="*/ 1966993 h 1972083"/>
              <a:gd name="connsiteX6" fmla="*/ 986062 w 1972083"/>
              <a:gd name="connsiteY6" fmla="*/ 1972083 h 1972083"/>
              <a:gd name="connsiteX7" fmla="*/ 986022 w 1972083"/>
              <a:gd name="connsiteY7" fmla="*/ 1972083 h 1972083"/>
              <a:gd name="connsiteX8" fmla="*/ 885225 w 1972083"/>
              <a:gd name="connsiteY8" fmla="*/ 1966993 h 1972083"/>
              <a:gd name="connsiteX9" fmla="*/ 0 w 1972083"/>
              <a:gd name="connsiteY9" fmla="*/ 986042 h 1972083"/>
              <a:gd name="connsiteX10" fmla="*/ 986042 w 1972083"/>
              <a:gd name="connsiteY10" fmla="*/ 0 h 197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83" h="1972083">
                <a:moveTo>
                  <a:pt x="986042" y="0"/>
                </a:moveTo>
                <a:cubicBezTo>
                  <a:pt x="1496582" y="0"/>
                  <a:pt x="1916498" y="388007"/>
                  <a:pt x="1966993" y="885225"/>
                </a:cubicBezTo>
                <a:lnTo>
                  <a:pt x="1972083" y="986022"/>
                </a:lnTo>
                <a:lnTo>
                  <a:pt x="1972083" y="986062"/>
                </a:lnTo>
                <a:lnTo>
                  <a:pt x="1966993" y="1086859"/>
                </a:lnTo>
                <a:cubicBezTo>
                  <a:pt x="1919865" y="1550929"/>
                  <a:pt x="1550929" y="1919864"/>
                  <a:pt x="1086859" y="1966993"/>
                </a:cubicBezTo>
                <a:lnTo>
                  <a:pt x="986062" y="1972083"/>
                </a:lnTo>
                <a:lnTo>
                  <a:pt x="986022" y="1972083"/>
                </a:lnTo>
                <a:lnTo>
                  <a:pt x="885225" y="1966993"/>
                </a:lnTo>
                <a:cubicBezTo>
                  <a:pt x="388007" y="1916498"/>
                  <a:pt x="0" y="1496582"/>
                  <a:pt x="0" y="986042"/>
                </a:cubicBezTo>
                <a:cubicBezTo>
                  <a:pt x="0" y="441466"/>
                  <a:pt x="441466" y="0"/>
                  <a:pt x="986042"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7520524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7" name="图片 6" descr="图片包含 户外, 雪花, 轨道, 火车&#10;&#10;已生成高可信度的说明">
            <a:extLst>
              <a:ext uri="{FF2B5EF4-FFF2-40B4-BE49-F238E27FC236}">
                <a16:creationId xmlns:a16="http://schemas.microsoft.com/office/drawing/2014/main" id="{0122B4E8-A9C1-4769-AE8F-5C878FF386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C9CD8F9C-A6DC-4828-8105-08A9F8C4EDB5}"/>
              </a:ext>
            </a:extLst>
          </p:cNvPr>
          <p:cNvSpPr/>
          <p:nvPr userDrawn="1"/>
        </p:nvSpPr>
        <p:spPr>
          <a:xfrm>
            <a:off x="0" y="0"/>
            <a:ext cx="12192000" cy="68580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9" name="图片 8">
            <a:extLst>
              <a:ext uri="{FF2B5EF4-FFF2-40B4-BE49-F238E27FC236}">
                <a16:creationId xmlns:a16="http://schemas.microsoft.com/office/drawing/2014/main" id="{26BE23E4-77CB-4E24-8B9D-D9484F0238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3968" y="514815"/>
            <a:ext cx="3602530" cy="1027770"/>
          </a:xfrm>
          <a:prstGeom prst="rect">
            <a:avLst/>
          </a:prstGeom>
        </p:spPr>
      </p:pic>
      <p:sp>
        <p:nvSpPr>
          <p:cNvPr id="10" name="副标题 2">
            <a:extLst>
              <a:ext uri="{FF2B5EF4-FFF2-40B4-BE49-F238E27FC236}">
                <a16:creationId xmlns:a16="http://schemas.microsoft.com/office/drawing/2014/main" id="{10783999-E379-43C0-947F-DE05481D2374}"/>
              </a:ext>
            </a:extLst>
          </p:cNvPr>
          <p:cNvSpPr>
            <a:spLocks noGrp="1"/>
          </p:cNvSpPr>
          <p:nvPr>
            <p:ph type="subTitle" idx="1" hasCustomPrompt="1"/>
          </p:nvPr>
        </p:nvSpPr>
        <p:spPr>
          <a:xfrm>
            <a:off x="673099" y="3973353"/>
            <a:ext cx="6052686" cy="570253"/>
          </a:xfrm>
        </p:spPr>
        <p:txBody>
          <a:bodyPr lIns="0" rIns="0" anchor="ctr" anchorCtr="0">
            <a:normAutofit/>
          </a:bodyPr>
          <a:lstStyle>
            <a:lvl1pPr marL="0" indent="0" algn="l">
              <a:buNone/>
              <a:defRPr sz="1800">
                <a:solidFill>
                  <a:schemeClr val="bg1">
                    <a:lumMod val="6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Thanks for Your Listening</a:t>
            </a:r>
          </a:p>
        </p:txBody>
      </p:sp>
      <p:sp>
        <p:nvSpPr>
          <p:cNvPr id="11" name="标题 1">
            <a:extLst>
              <a:ext uri="{FF2B5EF4-FFF2-40B4-BE49-F238E27FC236}">
                <a16:creationId xmlns:a16="http://schemas.microsoft.com/office/drawing/2014/main" id="{0AF9A94E-861D-4F34-A884-2659435D0D3E}"/>
              </a:ext>
            </a:extLst>
          </p:cNvPr>
          <p:cNvSpPr>
            <a:spLocks noGrp="1"/>
          </p:cNvSpPr>
          <p:nvPr>
            <p:ph type="ctrTitle" hasCustomPrompt="1"/>
          </p:nvPr>
        </p:nvSpPr>
        <p:spPr>
          <a:xfrm>
            <a:off x="673099" y="2627350"/>
            <a:ext cx="6052686" cy="1185212"/>
          </a:xfrm>
        </p:spPr>
        <p:txBody>
          <a:bodyPr lIns="0" rIns="0" anchor="ctr" anchorCtr="0">
            <a:normAutofit/>
          </a:bodyPr>
          <a:lstStyle>
            <a:lvl1pPr algn="l">
              <a:defRPr sz="5400">
                <a:solidFill>
                  <a:schemeClr val="accent1"/>
                </a:solidFill>
              </a:defRPr>
            </a:lvl1pPr>
          </a:lstStyle>
          <a:p>
            <a:r>
              <a:rPr lang="zh-CN" altLang="en-US" dirty="0"/>
              <a:t>感谢老师们的指导！</a:t>
            </a:r>
          </a:p>
        </p:txBody>
      </p:sp>
      <p:sp>
        <p:nvSpPr>
          <p:cNvPr id="12" name="文本占位符 13">
            <a:extLst>
              <a:ext uri="{FF2B5EF4-FFF2-40B4-BE49-F238E27FC236}">
                <a16:creationId xmlns:a16="http://schemas.microsoft.com/office/drawing/2014/main" id="{9C036DA5-C2F3-4964-85A6-7B6D9E18960B}"/>
              </a:ext>
            </a:extLst>
          </p:cNvPr>
          <p:cNvSpPr>
            <a:spLocks noGrp="1"/>
          </p:cNvSpPr>
          <p:nvPr>
            <p:ph type="body" sz="quarter" idx="10" hasCustomPrompt="1"/>
          </p:nvPr>
        </p:nvSpPr>
        <p:spPr>
          <a:xfrm>
            <a:off x="673099" y="4732515"/>
            <a:ext cx="1800000" cy="353119"/>
          </a:xfrm>
          <a:prstGeom prst="hexagon">
            <a:avLst>
              <a:gd name="adj" fmla="val 0"/>
              <a:gd name="vf" fmla="val 115470"/>
            </a:avLst>
          </a:prstGeom>
          <a:solidFill>
            <a:schemeClr val="accent1"/>
          </a:solidFill>
        </p:spPr>
        <p:txBody>
          <a:bodyPr vert="horz" anchor="ctr" anchorCtr="0">
            <a:noAutofit/>
          </a:bodyPr>
          <a:lstStyle>
            <a:lvl1pPr marL="0" indent="0" algn="ctr">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姓名名</a:t>
            </a:r>
            <a:endParaRPr lang="en-US" altLang="zh-CN" dirty="0"/>
          </a:p>
        </p:txBody>
      </p:sp>
      <p:sp>
        <p:nvSpPr>
          <p:cNvPr id="14" name="文本占位符 13">
            <a:extLst>
              <a:ext uri="{FF2B5EF4-FFF2-40B4-BE49-F238E27FC236}">
                <a16:creationId xmlns:a16="http://schemas.microsoft.com/office/drawing/2014/main" id="{EC187D79-4B51-4B2E-B423-32B78680D000}"/>
              </a:ext>
            </a:extLst>
          </p:cNvPr>
          <p:cNvSpPr>
            <a:spLocks noGrp="1"/>
          </p:cNvSpPr>
          <p:nvPr>
            <p:ph type="body" sz="quarter" idx="11" hasCustomPrompt="1"/>
          </p:nvPr>
        </p:nvSpPr>
        <p:spPr>
          <a:xfrm>
            <a:off x="673099" y="5274543"/>
            <a:ext cx="1800000" cy="353119"/>
          </a:xfrm>
        </p:spPr>
        <p:txBody>
          <a:bodyPr vert="horz" anchor="ctr" anchorCtr="0">
            <a:noAutofit/>
          </a:bodyPr>
          <a:lstStyle>
            <a:lvl1pPr marL="0" indent="0" algn="ct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16" name="文本占位符 6">
            <a:extLst>
              <a:ext uri="{FF2B5EF4-FFF2-40B4-BE49-F238E27FC236}">
                <a16:creationId xmlns:a16="http://schemas.microsoft.com/office/drawing/2014/main" id="{ED4BD85E-DE46-43CA-92ED-B5636A76D75A}"/>
              </a:ext>
            </a:extLst>
          </p:cNvPr>
          <p:cNvSpPr>
            <a:spLocks noGrp="1"/>
          </p:cNvSpPr>
          <p:nvPr>
            <p:ph type="body" sz="quarter" idx="12" hasCustomPrompt="1"/>
          </p:nvPr>
        </p:nvSpPr>
        <p:spPr>
          <a:xfrm>
            <a:off x="673098" y="1743689"/>
            <a:ext cx="6052685" cy="720681"/>
          </a:xfrm>
        </p:spPr>
        <p:txBody>
          <a:bodyPr lIns="0" rIns="0" anchor="ctr" anchorCtr="0">
            <a:normAutofit/>
          </a:bodyPr>
          <a:lstStyle>
            <a:lvl1pPr marL="0" indent="0">
              <a:buNone/>
              <a:defRPr sz="3200">
                <a:solidFill>
                  <a:schemeClr val="tx1">
                    <a:lumMod val="85000"/>
                    <a:lumOff val="15000"/>
                  </a:schemeClr>
                </a:solidFill>
              </a:defRPr>
            </a:lvl1pPr>
          </a:lstStyle>
          <a:p>
            <a:pPr lvl="0"/>
            <a:r>
              <a:rPr lang="en-US" altLang="zh-CN" dirty="0"/>
              <a:t>XX</a:t>
            </a:r>
            <a:r>
              <a:rPr lang="zh-CN" altLang="en-US" dirty="0"/>
              <a:t>年毕业答辩</a:t>
            </a:r>
          </a:p>
        </p:txBody>
      </p:sp>
    </p:spTree>
    <p:extLst>
      <p:ext uri="{BB962C8B-B14F-4D97-AF65-F5344CB8AC3E}">
        <p14:creationId xmlns:p14="http://schemas.microsoft.com/office/powerpoint/2010/main" val="48822842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3694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708485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54744FB-1F27-4807-ABC5-53A03810963D}"/>
              </a:ext>
            </a:extLst>
          </p:cNvPr>
          <p:cNvSpPr/>
          <p:nvPr userDrawn="1"/>
        </p:nvSpPr>
        <p:spPr>
          <a:xfrm>
            <a:off x="-1" y="0"/>
            <a:ext cx="12192000" cy="6858000"/>
          </a:xfrm>
          <a:prstGeom prst="rect">
            <a:avLst/>
          </a:prstGeom>
          <a:blipFill dpi="0" rotWithShape="1">
            <a:blip r:embed="rId2">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占位符 2">
            <a:extLst>
              <a:ext uri="{FF2B5EF4-FFF2-40B4-BE49-F238E27FC236}">
                <a16:creationId xmlns:a16="http://schemas.microsoft.com/office/drawing/2014/main" id="{53BBC2CB-4608-4F66-A3ED-F54358E1B722}"/>
              </a:ext>
            </a:extLst>
          </p:cNvPr>
          <p:cNvSpPr>
            <a:spLocks noGrp="1"/>
          </p:cNvSpPr>
          <p:nvPr>
            <p:ph type="body" sz="quarter" idx="10" hasCustomPrompt="1"/>
          </p:nvPr>
        </p:nvSpPr>
        <p:spPr>
          <a:xfrm>
            <a:off x="4425079" y="622024"/>
            <a:ext cx="3374642" cy="3540969"/>
          </a:xfrm>
          <a:noFill/>
        </p:spPr>
        <p:txBody>
          <a:bodyPr wrap="none" rtlCol="0">
            <a:spAutoFit/>
          </a:bodyPr>
          <a:lstStyle>
            <a:lvl1pPr marL="0" indent="0">
              <a:buNone/>
              <a:defRPr lang="zh-CN" altLang="en-US" sz="24900" dirty="0">
                <a:solidFill>
                  <a:schemeClr val="accent2">
                    <a:lumMod val="75000"/>
                  </a:schemeClr>
                </a:solidFill>
                <a:latin typeface="汉仪粗圆简" panose="02010609000101010101" pitchFamily="49" charset="-122"/>
                <a:ea typeface="汉仪粗圆简" panose="02010609000101010101" pitchFamily="49" charset="-122"/>
                <a:cs typeface="Consolas" panose="020B0609020204030204" pitchFamily="49" charset="0"/>
              </a:defRPr>
            </a:lvl1pPr>
          </a:lstStyle>
          <a:p>
            <a:pPr marL="0" lvl="0" algn="ctr" defTabSz="914400"/>
            <a:r>
              <a:rPr lang="en-US" altLang="zh-CN" dirty="0"/>
              <a:t>01</a:t>
            </a:r>
            <a:endParaRPr lang="zh-CN" altLang="en-US" dirty="0"/>
          </a:p>
        </p:txBody>
      </p:sp>
      <p:sp>
        <p:nvSpPr>
          <p:cNvPr id="20" name="标题 1"/>
          <p:cNvSpPr>
            <a:spLocks noGrp="1"/>
          </p:cNvSpPr>
          <p:nvPr userDrawn="1">
            <p:ph type="title" hasCustomPrompt="1"/>
          </p:nvPr>
        </p:nvSpPr>
        <p:spPr>
          <a:xfrm>
            <a:off x="3918245" y="3732451"/>
            <a:ext cx="4328714" cy="1089529"/>
          </a:xfrm>
          <a:noFill/>
        </p:spPr>
        <p:txBody>
          <a:bodyPr wrap="square" rtlCol="0" anchor="ctr" anchorCtr="0">
            <a:normAutofit/>
          </a:bodyPr>
          <a:lstStyle>
            <a:lvl1pPr algn="ctr">
              <a:defRPr lang="zh-CN" altLang="en-US" sz="7200" dirty="0">
                <a:solidFill>
                  <a:schemeClr val="accent2">
                    <a:lumMod val="75000"/>
                  </a:schemeClr>
                </a:solidFill>
                <a:latin typeface="+mn-lt"/>
                <a:ea typeface="+mn-ea"/>
                <a:cs typeface="+mn-ea"/>
              </a:defRPr>
            </a:lvl1pPr>
          </a:lstStyle>
          <a:p>
            <a:pPr marL="0" lvl="0" algn="ctr" defTabSz="914400"/>
            <a:r>
              <a:rPr lang="zh-CN" altLang="en-US" dirty="0"/>
              <a:t>输入标题</a:t>
            </a:r>
          </a:p>
        </p:txBody>
      </p:sp>
      <p:sp>
        <p:nvSpPr>
          <p:cNvPr id="21" name="文本占位符 2"/>
          <p:cNvSpPr>
            <a:spLocks noGrp="1"/>
          </p:cNvSpPr>
          <p:nvPr>
            <p:ph type="body" idx="1" hasCustomPrompt="1"/>
          </p:nvPr>
        </p:nvSpPr>
        <p:spPr>
          <a:xfrm>
            <a:off x="4053054" y="4821980"/>
            <a:ext cx="4059096" cy="523220"/>
          </a:xfrm>
          <a:solidFill>
            <a:schemeClr val="bg2">
              <a:lumMod val="50000"/>
            </a:schemeClr>
          </a:solidFill>
        </p:spPr>
        <p:txBody>
          <a:bodyPr wrap="square" lIns="0" rIns="0" rtlCol="0" anchor="ctr" anchorCtr="0">
            <a:normAutofit/>
          </a:bodyPr>
          <a:lstStyle>
            <a:lvl1pPr marL="0" indent="0" algn="ctr" defTabSz="914400">
              <a:buNone/>
              <a:defRPr lang="en-US" sz="2200" dirty="0">
                <a:solidFill>
                  <a:schemeClr val="bg1"/>
                </a:solidFill>
              </a:defRPr>
            </a:lvl1pPr>
          </a:lstStyle>
          <a:p>
            <a:pPr marL="0" lvl="0" algn="ctr" defTabSz="914400"/>
            <a:r>
              <a:rPr lang="en-US" dirty="0"/>
              <a:t>CLICK ON THE INPUT TITLE</a:t>
            </a:r>
          </a:p>
        </p:txBody>
      </p:sp>
      <p:sp>
        <p:nvSpPr>
          <p:cNvPr id="5" name="矩形 4">
            <a:extLst>
              <a:ext uri="{FF2B5EF4-FFF2-40B4-BE49-F238E27FC236}">
                <a16:creationId xmlns:a16="http://schemas.microsoft.com/office/drawing/2014/main" id="{E7DF2E5F-5F9A-43F2-A99D-059153CFDA6D}"/>
              </a:ext>
            </a:extLst>
          </p:cNvPr>
          <p:cNvSpPr/>
          <p:nvPr userDrawn="1"/>
        </p:nvSpPr>
        <p:spPr>
          <a:xfrm>
            <a:off x="-3285042" y="229935"/>
            <a:ext cx="6570083" cy="6398130"/>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A811B30-2F74-463C-86ED-1861C3460FF2}"/>
              </a:ext>
            </a:extLst>
          </p:cNvPr>
          <p:cNvSpPr/>
          <p:nvPr userDrawn="1"/>
        </p:nvSpPr>
        <p:spPr>
          <a:xfrm>
            <a:off x="8939759" y="210281"/>
            <a:ext cx="6570083" cy="6398130"/>
          </a:xfrm>
          <a:prstGeom prst="rect">
            <a:avLst/>
          </a:prstGeom>
          <a:blipFill dpi="0" rotWithShape="1">
            <a:blip r:embed="rId3">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E8A0043B-FF43-4FA8-BEE1-D4EAB44DA418}"/>
              </a:ext>
            </a:extLst>
          </p:cNvPr>
          <p:cNvGrpSpPr/>
          <p:nvPr userDrawn="1"/>
        </p:nvGrpSpPr>
        <p:grpSpPr>
          <a:xfrm>
            <a:off x="2936643" y="391603"/>
            <a:ext cx="6351514" cy="6216808"/>
            <a:chOff x="2979390" y="391603"/>
            <a:chExt cx="6351514" cy="6216808"/>
          </a:xfrm>
        </p:grpSpPr>
        <p:sp>
          <p:nvSpPr>
            <p:cNvPr id="50" name="任意多边形: 形状 49">
              <a:extLst>
                <a:ext uri="{FF2B5EF4-FFF2-40B4-BE49-F238E27FC236}">
                  <a16:creationId xmlns:a16="http://schemas.microsoft.com/office/drawing/2014/main" id="{F849C1EF-0775-44EE-BA01-632BB4EA4F30}"/>
                </a:ext>
              </a:extLst>
            </p:cNvPr>
            <p:cNvSpPr/>
            <p:nvPr userDrawn="1"/>
          </p:nvSpPr>
          <p:spPr>
            <a:xfrm>
              <a:off x="2979390" y="391603"/>
              <a:ext cx="6351514" cy="6216808"/>
            </a:xfrm>
            <a:custGeom>
              <a:avLst/>
              <a:gdLst>
                <a:gd name="connsiteX0" fmla="*/ 5364900 w 5707962"/>
                <a:gd name="connsiteY0" fmla="*/ 3945442 h 5586905"/>
                <a:gd name="connsiteX1" fmla="*/ 5566070 w 5707962"/>
                <a:gd name="connsiteY1" fmla="*/ 3945442 h 5586905"/>
                <a:gd name="connsiteX2" fmla="*/ 5444308 w 5707962"/>
                <a:gd name="connsiteY2" fmla="*/ 4198203 h 5586905"/>
                <a:gd name="connsiteX3" fmla="*/ 3849929 w 5707962"/>
                <a:gd name="connsiteY3" fmla="*/ 5567291 h 5586905"/>
                <a:gd name="connsiteX4" fmla="*/ 3788860 w 5707962"/>
                <a:gd name="connsiteY4" fmla="*/ 5586905 h 5586905"/>
                <a:gd name="connsiteX5" fmla="*/ 3788860 w 5707962"/>
                <a:gd name="connsiteY5" fmla="*/ 5392376 h 5586905"/>
                <a:gd name="connsiteX6" fmla="*/ 3930042 w 5707962"/>
                <a:gd name="connsiteY6" fmla="*/ 5340702 h 5586905"/>
                <a:gd name="connsiteX7" fmla="*/ 5285256 w 5707962"/>
                <a:gd name="connsiteY7" fmla="*/ 4110774 h 5586905"/>
                <a:gd name="connsiteX8" fmla="*/ 141893 w 5707962"/>
                <a:gd name="connsiteY8" fmla="*/ 3945442 h 5586905"/>
                <a:gd name="connsiteX9" fmla="*/ 342346 w 5707962"/>
                <a:gd name="connsiteY9" fmla="*/ 3945442 h 5586905"/>
                <a:gd name="connsiteX10" fmla="*/ 421990 w 5707962"/>
                <a:gd name="connsiteY10" fmla="*/ 4110774 h 5586905"/>
                <a:gd name="connsiteX11" fmla="*/ 1777204 w 5707962"/>
                <a:gd name="connsiteY11" fmla="*/ 5340702 h 5586905"/>
                <a:gd name="connsiteX12" fmla="*/ 1919102 w 5707962"/>
                <a:gd name="connsiteY12" fmla="*/ 5392638 h 5586905"/>
                <a:gd name="connsiteX13" fmla="*/ 1919102 w 5707962"/>
                <a:gd name="connsiteY13" fmla="*/ 5586905 h 5586905"/>
                <a:gd name="connsiteX14" fmla="*/ 1858033 w 5707962"/>
                <a:gd name="connsiteY14" fmla="*/ 5567291 h 5586905"/>
                <a:gd name="connsiteX15" fmla="*/ 263654 w 5707962"/>
                <a:gd name="connsiteY15" fmla="*/ 4198203 h 5586905"/>
                <a:gd name="connsiteX16" fmla="*/ 3788860 w 5707962"/>
                <a:gd name="connsiteY16" fmla="*/ 0 h 5586905"/>
                <a:gd name="connsiteX17" fmla="*/ 3798810 w 5707962"/>
                <a:gd name="connsiteY17" fmla="*/ 2926 h 5586905"/>
                <a:gd name="connsiteX18" fmla="*/ 5667419 w 5707962"/>
                <a:gd name="connsiteY18" fmla="*/ 1918008 h 5586905"/>
                <a:gd name="connsiteX19" fmla="*/ 5707962 w 5707962"/>
                <a:gd name="connsiteY19" fmla="*/ 2075684 h 5586905"/>
                <a:gd name="connsiteX20" fmla="*/ 5521802 w 5707962"/>
                <a:gd name="connsiteY20" fmla="*/ 2075684 h 5586905"/>
                <a:gd name="connsiteX21" fmla="*/ 5494698 w 5707962"/>
                <a:gd name="connsiteY21" fmla="*/ 1970273 h 5586905"/>
                <a:gd name="connsiteX22" fmla="*/ 3930042 w 5707962"/>
                <a:gd name="connsiteY22" fmla="*/ 244536 h 5586905"/>
                <a:gd name="connsiteX23" fmla="*/ 3788860 w 5707962"/>
                <a:gd name="connsiteY23" fmla="*/ 192863 h 5586905"/>
                <a:gd name="connsiteX24" fmla="*/ 1919102 w 5707962"/>
                <a:gd name="connsiteY24" fmla="*/ 0 h 5586905"/>
                <a:gd name="connsiteX25" fmla="*/ 1919102 w 5707962"/>
                <a:gd name="connsiteY25" fmla="*/ 192601 h 5586905"/>
                <a:gd name="connsiteX26" fmla="*/ 1777204 w 5707962"/>
                <a:gd name="connsiteY26" fmla="*/ 244536 h 5586905"/>
                <a:gd name="connsiteX27" fmla="*/ 212548 w 5707962"/>
                <a:gd name="connsiteY27" fmla="*/ 1970273 h 5586905"/>
                <a:gd name="connsiteX28" fmla="*/ 185444 w 5707962"/>
                <a:gd name="connsiteY28" fmla="*/ 2075684 h 5586905"/>
                <a:gd name="connsiteX29" fmla="*/ 0 w 5707962"/>
                <a:gd name="connsiteY29" fmla="*/ 2075684 h 5586905"/>
                <a:gd name="connsiteX30" fmla="*/ 40543 w 5707962"/>
                <a:gd name="connsiteY30" fmla="*/ 1918008 h 5586905"/>
                <a:gd name="connsiteX31" fmla="*/ 1909152 w 5707962"/>
                <a:gd name="connsiteY31" fmla="*/ 2926 h 558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07962" h="5586905">
                  <a:moveTo>
                    <a:pt x="5364900" y="3945442"/>
                  </a:moveTo>
                  <a:lnTo>
                    <a:pt x="5566070" y="3945442"/>
                  </a:lnTo>
                  <a:lnTo>
                    <a:pt x="5444308" y="4198203"/>
                  </a:lnTo>
                  <a:cubicBezTo>
                    <a:pt x="5101347" y="4829538"/>
                    <a:pt x="4534307" y="5321480"/>
                    <a:pt x="3849929" y="5567291"/>
                  </a:cubicBezTo>
                  <a:lnTo>
                    <a:pt x="3788860" y="5586905"/>
                  </a:lnTo>
                  <a:lnTo>
                    <a:pt x="3788860" y="5392376"/>
                  </a:lnTo>
                  <a:lnTo>
                    <a:pt x="3930042" y="5340702"/>
                  </a:lnTo>
                  <a:cubicBezTo>
                    <a:pt x="4509027" y="5095812"/>
                    <a:pt x="4987253" y="4659348"/>
                    <a:pt x="5285256" y="4110774"/>
                  </a:cubicBezTo>
                  <a:close/>
                  <a:moveTo>
                    <a:pt x="141893" y="3945442"/>
                  </a:moveTo>
                  <a:lnTo>
                    <a:pt x="342346" y="3945442"/>
                  </a:lnTo>
                  <a:lnTo>
                    <a:pt x="421990" y="4110774"/>
                  </a:lnTo>
                  <a:cubicBezTo>
                    <a:pt x="719994" y="4659348"/>
                    <a:pt x="1198220" y="5095812"/>
                    <a:pt x="1777204" y="5340702"/>
                  </a:cubicBezTo>
                  <a:lnTo>
                    <a:pt x="1919102" y="5392638"/>
                  </a:lnTo>
                  <a:lnTo>
                    <a:pt x="1919102" y="5586905"/>
                  </a:lnTo>
                  <a:lnTo>
                    <a:pt x="1858033" y="5567291"/>
                  </a:lnTo>
                  <a:cubicBezTo>
                    <a:pt x="1173656" y="5321480"/>
                    <a:pt x="606616" y="4829538"/>
                    <a:pt x="263654" y="4198203"/>
                  </a:cubicBezTo>
                  <a:close/>
                  <a:moveTo>
                    <a:pt x="3788860" y="0"/>
                  </a:moveTo>
                  <a:lnTo>
                    <a:pt x="3798810" y="2926"/>
                  </a:lnTo>
                  <a:cubicBezTo>
                    <a:pt x="4688565" y="304018"/>
                    <a:pt x="5387683" y="1018627"/>
                    <a:pt x="5667419" y="1918008"/>
                  </a:cubicBezTo>
                  <a:lnTo>
                    <a:pt x="5707962" y="2075684"/>
                  </a:lnTo>
                  <a:lnTo>
                    <a:pt x="5521802" y="2075684"/>
                  </a:lnTo>
                  <a:lnTo>
                    <a:pt x="5494698" y="1970273"/>
                  </a:lnTo>
                  <a:cubicBezTo>
                    <a:pt x="5252299" y="1190937"/>
                    <a:pt x="4674451" y="559394"/>
                    <a:pt x="3930042" y="244536"/>
                  </a:cubicBezTo>
                  <a:lnTo>
                    <a:pt x="3788860" y="192863"/>
                  </a:lnTo>
                  <a:close/>
                  <a:moveTo>
                    <a:pt x="1919102" y="0"/>
                  </a:moveTo>
                  <a:lnTo>
                    <a:pt x="1919102" y="192601"/>
                  </a:lnTo>
                  <a:lnTo>
                    <a:pt x="1777204" y="244536"/>
                  </a:lnTo>
                  <a:cubicBezTo>
                    <a:pt x="1032796" y="559394"/>
                    <a:pt x="454947" y="1190937"/>
                    <a:pt x="212548" y="1970273"/>
                  </a:cubicBezTo>
                  <a:lnTo>
                    <a:pt x="185444" y="2075684"/>
                  </a:lnTo>
                  <a:lnTo>
                    <a:pt x="0" y="2075684"/>
                  </a:lnTo>
                  <a:lnTo>
                    <a:pt x="40543" y="1918008"/>
                  </a:lnTo>
                  <a:cubicBezTo>
                    <a:pt x="320280" y="1018627"/>
                    <a:pt x="1019397" y="304018"/>
                    <a:pt x="1909152" y="2926"/>
                  </a:cubicBezTo>
                  <a:close/>
                </a:path>
              </a:pathLst>
            </a:cu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6E655473-9755-49BF-A635-D341F08245D9}"/>
                </a:ext>
              </a:extLst>
            </p:cNvPr>
            <p:cNvSpPr/>
            <p:nvPr userDrawn="1"/>
          </p:nvSpPr>
          <p:spPr>
            <a:xfrm rot="2700000">
              <a:off x="8148071" y="1274545"/>
              <a:ext cx="229134" cy="270413"/>
            </a:xfrm>
            <a:prstGeom prst="roundRect">
              <a:avLst>
                <a:gd name="adj" fmla="val 30175"/>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4" name="矩形: 圆角 63">
              <a:extLst>
                <a:ext uri="{FF2B5EF4-FFF2-40B4-BE49-F238E27FC236}">
                  <a16:creationId xmlns:a16="http://schemas.microsoft.com/office/drawing/2014/main" id="{507259BD-2281-4376-938F-D8B66E6C390B}"/>
                </a:ext>
              </a:extLst>
            </p:cNvPr>
            <p:cNvSpPr/>
            <p:nvPr userDrawn="1"/>
          </p:nvSpPr>
          <p:spPr>
            <a:xfrm rot="2700000">
              <a:off x="3894513" y="5474655"/>
              <a:ext cx="229134" cy="422134"/>
            </a:xfrm>
            <a:prstGeom prst="roundRect">
              <a:avLst>
                <a:gd name="adj" fmla="val 36072"/>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8" name="矩形: 圆角 67">
              <a:extLst>
                <a:ext uri="{FF2B5EF4-FFF2-40B4-BE49-F238E27FC236}">
                  <a16:creationId xmlns:a16="http://schemas.microsoft.com/office/drawing/2014/main" id="{D38B8C3D-E686-4DA8-94F0-5D7081EEB7A8}"/>
                </a:ext>
              </a:extLst>
            </p:cNvPr>
            <p:cNvSpPr/>
            <p:nvPr userDrawn="1"/>
          </p:nvSpPr>
          <p:spPr>
            <a:xfrm rot="8100000">
              <a:off x="3926945" y="1212610"/>
              <a:ext cx="229134" cy="339530"/>
            </a:xfrm>
            <a:prstGeom prst="roundRect">
              <a:avLst>
                <a:gd name="adj" fmla="val 34908"/>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69" name="矩形: 圆角 68">
              <a:extLst>
                <a:ext uri="{FF2B5EF4-FFF2-40B4-BE49-F238E27FC236}">
                  <a16:creationId xmlns:a16="http://schemas.microsoft.com/office/drawing/2014/main" id="{73EE6ACD-F543-4175-A75C-5B94A0EB28A8}"/>
                </a:ext>
              </a:extLst>
            </p:cNvPr>
            <p:cNvSpPr/>
            <p:nvPr userDrawn="1"/>
          </p:nvSpPr>
          <p:spPr>
            <a:xfrm rot="8100000">
              <a:off x="8145286" y="5495446"/>
              <a:ext cx="229134" cy="270413"/>
            </a:xfrm>
            <a:prstGeom prst="roundRect">
              <a:avLst>
                <a:gd name="adj" fmla="val 35207"/>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p>
          </p:txBody>
        </p:sp>
        <p:sp>
          <p:nvSpPr>
            <p:cNvPr id="80" name="矩形: 圆角 79">
              <a:extLst>
                <a:ext uri="{FF2B5EF4-FFF2-40B4-BE49-F238E27FC236}">
                  <a16:creationId xmlns:a16="http://schemas.microsoft.com/office/drawing/2014/main" id="{31C0E18F-733E-4DD8-B41B-E14BBED6282C}"/>
                </a:ext>
              </a:extLst>
            </p:cNvPr>
            <p:cNvSpPr/>
            <p:nvPr userDrawn="1"/>
          </p:nvSpPr>
          <p:spPr>
            <a:xfrm rot="20187890">
              <a:off x="3151637" y="4650138"/>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圆角 80">
              <a:extLst>
                <a:ext uri="{FF2B5EF4-FFF2-40B4-BE49-F238E27FC236}">
                  <a16:creationId xmlns:a16="http://schemas.microsoft.com/office/drawing/2014/main" id="{C6AC3596-F90E-48C9-8B1D-1F8E04E15CFD}"/>
                </a:ext>
              </a:extLst>
            </p:cNvPr>
            <p:cNvSpPr/>
            <p:nvPr userDrawn="1"/>
          </p:nvSpPr>
          <p:spPr>
            <a:xfrm rot="17300301">
              <a:off x="4992707" y="6358045"/>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圆角 81">
              <a:extLst>
                <a:ext uri="{FF2B5EF4-FFF2-40B4-BE49-F238E27FC236}">
                  <a16:creationId xmlns:a16="http://schemas.microsoft.com/office/drawing/2014/main" id="{EEDDCDA1-AADB-4F8E-8025-16DA91C98D12}"/>
                </a:ext>
              </a:extLst>
            </p:cNvPr>
            <p:cNvSpPr/>
            <p:nvPr userDrawn="1"/>
          </p:nvSpPr>
          <p:spPr>
            <a:xfrm rot="15186915">
              <a:off x="7127429" y="6354024"/>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2C6CB238-BADF-41BE-8CB8-6188734A8B5A}"/>
                </a:ext>
              </a:extLst>
            </p:cNvPr>
            <p:cNvSpPr/>
            <p:nvPr userDrawn="1"/>
          </p:nvSpPr>
          <p:spPr>
            <a:xfrm rot="4222277">
              <a:off x="5000385" y="372476"/>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圆角 83">
              <a:extLst>
                <a:ext uri="{FF2B5EF4-FFF2-40B4-BE49-F238E27FC236}">
                  <a16:creationId xmlns:a16="http://schemas.microsoft.com/office/drawing/2014/main" id="{96533005-5DFA-4F9F-9158-E1C3EB6EA0DE}"/>
                </a:ext>
              </a:extLst>
            </p:cNvPr>
            <p:cNvSpPr/>
            <p:nvPr userDrawn="1"/>
          </p:nvSpPr>
          <p:spPr>
            <a:xfrm rot="704753">
              <a:off x="2996041" y="2512303"/>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a:extLst>
                <a:ext uri="{FF2B5EF4-FFF2-40B4-BE49-F238E27FC236}">
                  <a16:creationId xmlns:a16="http://schemas.microsoft.com/office/drawing/2014/main" id="{EE032667-27B7-434B-815C-91DB5E0DA4AF}"/>
                </a:ext>
              </a:extLst>
            </p:cNvPr>
            <p:cNvSpPr/>
            <p:nvPr userDrawn="1"/>
          </p:nvSpPr>
          <p:spPr>
            <a:xfrm rot="20695865">
              <a:off x="9111809" y="2503044"/>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5">
              <a:extLst>
                <a:ext uri="{FF2B5EF4-FFF2-40B4-BE49-F238E27FC236}">
                  <a16:creationId xmlns:a16="http://schemas.microsoft.com/office/drawing/2014/main" id="{3131418E-06A1-4580-8A7B-9BDC3182DEBE}"/>
                </a:ext>
              </a:extLst>
            </p:cNvPr>
            <p:cNvSpPr/>
            <p:nvPr userDrawn="1"/>
          </p:nvSpPr>
          <p:spPr>
            <a:xfrm rot="17377142">
              <a:off x="7124869" y="371819"/>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86">
              <a:extLst>
                <a:ext uri="{FF2B5EF4-FFF2-40B4-BE49-F238E27FC236}">
                  <a16:creationId xmlns:a16="http://schemas.microsoft.com/office/drawing/2014/main" id="{2E54119C-ABE3-417F-95AC-E942C93C75B7}"/>
                </a:ext>
              </a:extLst>
            </p:cNvPr>
            <p:cNvSpPr/>
            <p:nvPr userDrawn="1"/>
          </p:nvSpPr>
          <p:spPr>
            <a:xfrm rot="1441932">
              <a:off x="8940409" y="4682620"/>
              <a:ext cx="201600" cy="268673"/>
            </a:xfrm>
            <a:prstGeom prst="roundRect">
              <a:avLst>
                <a:gd name="adj" fmla="val 3978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8608469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124F9DB-C87A-423F-9657-38C7A2901430}"/>
              </a:ext>
            </a:extLst>
          </p:cNvPr>
          <p:cNvSpPr>
            <a:spLocks noGrp="1"/>
          </p:cNvSpPr>
          <p:nvPr>
            <p:ph type="title"/>
          </p:nvPr>
        </p:nvSpPr>
        <p:spPr/>
        <p:txBody>
          <a:bodyPr/>
          <a:lstStyle>
            <a:lvl1pPr>
              <a:defRPr/>
            </a:lvl1pPr>
          </a:lstStyle>
          <a:p>
            <a:r>
              <a:rPr lang="zh-CN" altLang="en-US" dirty="0"/>
              <a:t>单击此处编辑母版标题样式</a:t>
            </a:r>
          </a:p>
        </p:txBody>
      </p:sp>
      <p:sp>
        <p:nvSpPr>
          <p:cNvPr id="2" name="日期占位符 1">
            <a:extLst>
              <a:ext uri="{FF2B5EF4-FFF2-40B4-BE49-F238E27FC236}">
                <a16:creationId xmlns:a16="http://schemas.microsoft.com/office/drawing/2014/main" id="{9CE712D6-4F51-4EF6-BC04-DF713B8FD5FD}"/>
              </a:ext>
            </a:extLst>
          </p:cNvPr>
          <p:cNvSpPr>
            <a:spLocks noGrp="1"/>
          </p:cNvSpPr>
          <p:nvPr>
            <p:ph type="dt" sz="half" idx="14"/>
          </p:nvPr>
        </p:nvSpPr>
        <p:spPr/>
        <p:txBody>
          <a:bodyPr/>
          <a:lstStyle/>
          <a:p>
            <a:fld id="{6489D9C7-5DC6-4263-87FF-7C99F6FB63C3}" type="datetime1">
              <a:rPr lang="zh-CN" altLang="en-US" smtClean="0"/>
              <a:pPr/>
              <a:t>2021/12/25</a:t>
            </a:fld>
            <a:endParaRPr lang="zh-CN" altLang="en-US"/>
          </a:p>
        </p:txBody>
      </p:sp>
      <p:sp>
        <p:nvSpPr>
          <p:cNvPr id="10" name="文本占位符 5">
            <a:extLst>
              <a:ext uri="{FF2B5EF4-FFF2-40B4-BE49-F238E27FC236}">
                <a16:creationId xmlns:a16="http://schemas.microsoft.com/office/drawing/2014/main" id="{D7709193-BA93-4084-A500-409A14778688}"/>
              </a:ext>
            </a:extLst>
          </p:cNvPr>
          <p:cNvSpPr>
            <a:spLocks noGrp="1"/>
          </p:cNvSpPr>
          <p:nvPr>
            <p:ph type="body" sz="quarter" idx="10" hasCustomPrompt="1"/>
          </p:nvPr>
        </p:nvSpPr>
        <p:spPr>
          <a:xfrm>
            <a:off x="669925" y="514544"/>
            <a:ext cx="485775" cy="454025"/>
          </a:xfrm>
        </p:spPr>
        <p:txBody>
          <a:bodyPr>
            <a:normAutofit/>
          </a:bodyPr>
          <a:lstStyle>
            <a:lvl1pPr marL="0" indent="0" algn="ctr">
              <a:buNone/>
              <a:defRPr sz="2800" b="1">
                <a:solidFill>
                  <a:schemeClr val="bg1"/>
                </a:solidFill>
              </a:defRPr>
            </a:lvl1pPr>
          </a:lstStyle>
          <a:p>
            <a:pPr lvl="0"/>
            <a:r>
              <a:rPr lang="en-US" altLang="zh-CN" dirty="0"/>
              <a:t>1</a:t>
            </a:r>
            <a:endParaRPr lang="zh-CN" altLang="en-US" dirty="0"/>
          </a:p>
        </p:txBody>
      </p:sp>
      <p:sp>
        <p:nvSpPr>
          <p:cNvPr id="4" name="内容占位符 3">
            <a:extLst>
              <a:ext uri="{FF2B5EF4-FFF2-40B4-BE49-F238E27FC236}">
                <a16:creationId xmlns:a16="http://schemas.microsoft.com/office/drawing/2014/main" id="{6E67C217-3B9D-449C-93EA-8BD669AAD4DE}"/>
              </a:ext>
            </a:extLst>
          </p:cNvPr>
          <p:cNvSpPr>
            <a:spLocks noGrp="1"/>
          </p:cNvSpPr>
          <p:nvPr>
            <p:ph sz="quarter" idx="17"/>
          </p:nvPr>
        </p:nvSpPr>
        <p:spPr>
          <a:xfrm>
            <a:off x="670718" y="1130300"/>
            <a:ext cx="10850563" cy="5006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页脚占位符 3">
            <a:extLst>
              <a:ext uri="{FF2B5EF4-FFF2-40B4-BE49-F238E27FC236}">
                <a16:creationId xmlns:a16="http://schemas.microsoft.com/office/drawing/2014/main" id="{1BDA198F-8BDB-499A-8174-E16F36524A50}"/>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12" name="灯片编号占位符 4">
            <a:extLst>
              <a:ext uri="{FF2B5EF4-FFF2-40B4-BE49-F238E27FC236}">
                <a16:creationId xmlns:a16="http://schemas.microsoft.com/office/drawing/2014/main" id="{6CDCCD0A-7D5C-42DB-B19B-6E5F57942C25}"/>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Tree>
    <p:extLst>
      <p:ext uri="{BB962C8B-B14F-4D97-AF65-F5344CB8AC3E}">
        <p14:creationId xmlns:p14="http://schemas.microsoft.com/office/powerpoint/2010/main" val="1237824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20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2021/12/25</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90825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样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2021/12/25</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pic>
        <p:nvPicPr>
          <p:cNvPr id="7" name="Picture 4">
            <a:extLst>
              <a:ext uri="{FF2B5EF4-FFF2-40B4-BE49-F238E27FC236}">
                <a16:creationId xmlns:a16="http://schemas.microsoft.com/office/drawing/2014/main" id="{E3929053-9433-4C4A-836C-C2E6770AF3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4772"/>
          <a:stretch/>
        </p:blipFill>
        <p:spPr>
          <a:xfrm>
            <a:off x="437258" y="1654646"/>
            <a:ext cx="6685771" cy="4073541"/>
          </a:xfrm>
          <a:prstGeom prst="rect">
            <a:avLst/>
          </a:prstGeom>
        </p:spPr>
      </p:pic>
      <p:sp>
        <p:nvSpPr>
          <p:cNvPr id="9" name="图片占位符 8">
            <a:extLst>
              <a:ext uri="{FF2B5EF4-FFF2-40B4-BE49-F238E27FC236}">
                <a16:creationId xmlns:a16="http://schemas.microsoft.com/office/drawing/2014/main" id="{9B956512-EB86-4284-94F4-6F1974C0BE06}"/>
              </a:ext>
            </a:extLst>
          </p:cNvPr>
          <p:cNvSpPr>
            <a:spLocks noGrp="1"/>
          </p:cNvSpPr>
          <p:nvPr>
            <p:ph type="pic" sz="quarter" idx="14"/>
          </p:nvPr>
        </p:nvSpPr>
        <p:spPr>
          <a:xfrm>
            <a:off x="1503123" y="2137230"/>
            <a:ext cx="4647157" cy="2882906"/>
          </a:xfrm>
        </p:spPr>
        <p:txBody>
          <a:bodyPr/>
          <a:lstStyle/>
          <a:p>
            <a:endParaRPr lang="zh-CN" altLang="en-US"/>
          </a:p>
        </p:txBody>
      </p:sp>
    </p:spTree>
    <p:extLst>
      <p:ext uri="{BB962C8B-B14F-4D97-AF65-F5344CB8AC3E}">
        <p14:creationId xmlns:p14="http://schemas.microsoft.com/office/powerpoint/2010/main" val="263160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人物介绍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5616A8B1-55B7-424F-9613-B2B25254A111}"/>
              </a:ext>
            </a:extLst>
          </p:cNvPr>
          <p:cNvSpPr>
            <a:spLocks noGrp="1"/>
          </p:cNvSpPr>
          <p:nvPr>
            <p:ph type="pic" sz="quarter" idx="14"/>
          </p:nvPr>
        </p:nvSpPr>
        <p:spPr>
          <a:xfrm>
            <a:off x="1711042" y="1987142"/>
            <a:ext cx="3350194" cy="3345147"/>
          </a:xfrm>
          <a:custGeom>
            <a:avLst/>
            <a:gdLst>
              <a:gd name="connsiteX0" fmla="*/ 1675097 w 3350194"/>
              <a:gd name="connsiteY0" fmla="*/ 0 h 3345147"/>
              <a:gd name="connsiteX1" fmla="*/ 3350194 w 3350194"/>
              <a:gd name="connsiteY1" fmla="*/ 1675097 h 3345147"/>
              <a:gd name="connsiteX2" fmla="*/ 1846366 w 3350194"/>
              <a:gd name="connsiteY2" fmla="*/ 3341546 h 3345147"/>
              <a:gd name="connsiteX3" fmla="*/ 1775046 w 3350194"/>
              <a:gd name="connsiteY3" fmla="*/ 3345147 h 3345147"/>
              <a:gd name="connsiteX4" fmla="*/ 1575148 w 3350194"/>
              <a:gd name="connsiteY4" fmla="*/ 3345147 h 3345147"/>
              <a:gd name="connsiteX5" fmla="*/ 1503828 w 3350194"/>
              <a:gd name="connsiteY5" fmla="*/ 3341546 h 3345147"/>
              <a:gd name="connsiteX6" fmla="*/ 0 w 3350194"/>
              <a:gd name="connsiteY6" fmla="*/ 1675097 h 3345147"/>
              <a:gd name="connsiteX7" fmla="*/ 1675097 w 3350194"/>
              <a:gd name="connsiteY7" fmla="*/ 0 h 334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0194" h="3345147">
                <a:moveTo>
                  <a:pt x="1675097" y="0"/>
                </a:moveTo>
                <a:cubicBezTo>
                  <a:pt x="2600228" y="0"/>
                  <a:pt x="3350194" y="749966"/>
                  <a:pt x="3350194" y="1675097"/>
                </a:cubicBezTo>
                <a:cubicBezTo>
                  <a:pt x="3350194" y="2542408"/>
                  <a:pt x="2691044" y="3255764"/>
                  <a:pt x="1846366" y="3341546"/>
                </a:cubicBezTo>
                <a:lnTo>
                  <a:pt x="1775046" y="3345147"/>
                </a:lnTo>
                <a:lnTo>
                  <a:pt x="1575148" y="3345147"/>
                </a:lnTo>
                <a:lnTo>
                  <a:pt x="1503828" y="3341546"/>
                </a:lnTo>
                <a:cubicBezTo>
                  <a:pt x="659150" y="3255764"/>
                  <a:pt x="0" y="2542408"/>
                  <a:pt x="0" y="1675097"/>
                </a:cubicBezTo>
                <a:cubicBezTo>
                  <a:pt x="0" y="749966"/>
                  <a:pt x="749966" y="0"/>
                  <a:pt x="1675097" y="0"/>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2021/12/25</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3233004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人物介绍2">
    <p:spTree>
      <p:nvGrpSpPr>
        <p:cNvPr id="1" name=""/>
        <p:cNvGrpSpPr/>
        <p:nvPr/>
      </p:nvGrpSpPr>
      <p:grpSpPr>
        <a:xfrm>
          <a:off x="0" y="0"/>
          <a:ext cx="0" cy="0"/>
          <a:chOff x="0" y="0"/>
          <a:chExt cx="0" cy="0"/>
        </a:xfrm>
      </p:grpSpPr>
      <p:sp>
        <p:nvSpPr>
          <p:cNvPr id="16" name="图片占位符 15">
            <a:extLst>
              <a:ext uri="{FF2B5EF4-FFF2-40B4-BE49-F238E27FC236}">
                <a16:creationId xmlns:a16="http://schemas.microsoft.com/office/drawing/2014/main" id="{BA2F30DC-0759-472E-81F1-AC90AD52E8D3}"/>
              </a:ext>
            </a:extLst>
          </p:cNvPr>
          <p:cNvSpPr>
            <a:spLocks noGrp="1"/>
          </p:cNvSpPr>
          <p:nvPr>
            <p:ph type="pic" sz="quarter" idx="15"/>
          </p:nvPr>
        </p:nvSpPr>
        <p:spPr>
          <a:xfrm>
            <a:off x="8818210" y="3399946"/>
            <a:ext cx="2622902" cy="2623029"/>
          </a:xfrm>
          <a:custGeom>
            <a:avLst/>
            <a:gdLst>
              <a:gd name="connsiteX0" fmla="*/ 1311620 w 2622902"/>
              <a:gd name="connsiteY0" fmla="*/ 0 h 2623029"/>
              <a:gd name="connsiteX1" fmla="*/ 2616468 w 2622902"/>
              <a:gd name="connsiteY1" fmla="*/ 1177515 h 2623029"/>
              <a:gd name="connsiteX2" fmla="*/ 2622902 w 2622902"/>
              <a:gd name="connsiteY2" fmla="*/ 1304927 h 2623029"/>
              <a:gd name="connsiteX3" fmla="*/ 2622902 w 2622902"/>
              <a:gd name="connsiteY3" fmla="*/ 1318314 h 2623029"/>
              <a:gd name="connsiteX4" fmla="*/ 2616468 w 2622902"/>
              <a:gd name="connsiteY4" fmla="*/ 1445726 h 2623029"/>
              <a:gd name="connsiteX5" fmla="*/ 1445726 w 2622902"/>
              <a:gd name="connsiteY5" fmla="*/ 2616469 h 2623029"/>
              <a:gd name="connsiteX6" fmla="*/ 1315799 w 2622902"/>
              <a:gd name="connsiteY6" fmla="*/ 2623029 h 2623029"/>
              <a:gd name="connsiteX7" fmla="*/ 1307441 w 2622902"/>
              <a:gd name="connsiteY7" fmla="*/ 2623029 h 2623029"/>
              <a:gd name="connsiteX8" fmla="*/ 1177514 w 2622902"/>
              <a:gd name="connsiteY8" fmla="*/ 2616469 h 2623029"/>
              <a:gd name="connsiteX9" fmla="*/ 0 w 2622902"/>
              <a:gd name="connsiteY9" fmla="*/ 1311620 h 2623029"/>
              <a:gd name="connsiteX10" fmla="*/ 1311620 w 2622902"/>
              <a:gd name="connsiteY10" fmla="*/ 0 h 262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2902" h="2623029">
                <a:moveTo>
                  <a:pt x="1311620" y="0"/>
                </a:moveTo>
                <a:cubicBezTo>
                  <a:pt x="1990734" y="0"/>
                  <a:pt x="2549300" y="516122"/>
                  <a:pt x="2616468" y="1177515"/>
                </a:cubicBezTo>
                <a:lnTo>
                  <a:pt x="2622902" y="1304927"/>
                </a:lnTo>
                <a:lnTo>
                  <a:pt x="2622902" y="1318314"/>
                </a:lnTo>
                <a:lnTo>
                  <a:pt x="2616468" y="1445726"/>
                </a:lnTo>
                <a:cubicBezTo>
                  <a:pt x="2553778" y="2063026"/>
                  <a:pt x="2063025" y="2553778"/>
                  <a:pt x="1445726" y="2616469"/>
                </a:cubicBezTo>
                <a:lnTo>
                  <a:pt x="1315799" y="2623029"/>
                </a:lnTo>
                <a:lnTo>
                  <a:pt x="1307441" y="2623029"/>
                </a:lnTo>
                <a:lnTo>
                  <a:pt x="1177514" y="2616469"/>
                </a:lnTo>
                <a:cubicBezTo>
                  <a:pt x="516122" y="2549300"/>
                  <a:pt x="0" y="1990734"/>
                  <a:pt x="0" y="1311620"/>
                </a:cubicBezTo>
                <a:cubicBezTo>
                  <a:pt x="0" y="587232"/>
                  <a:pt x="587232" y="0"/>
                  <a:pt x="1311620" y="0"/>
                </a:cubicBez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20177EEB-9921-45D8-B3DE-2D30906FD5BF}"/>
              </a:ext>
            </a:extLst>
          </p:cNvPr>
          <p:cNvSpPr>
            <a:spLocks noGrp="1"/>
          </p:cNvSpPr>
          <p:nvPr>
            <p:ph type="pic" sz="quarter" idx="14"/>
          </p:nvPr>
        </p:nvSpPr>
        <p:spPr>
          <a:xfrm>
            <a:off x="762899" y="1243014"/>
            <a:ext cx="2610892" cy="2619710"/>
          </a:xfrm>
          <a:custGeom>
            <a:avLst/>
            <a:gdLst>
              <a:gd name="connsiteX0" fmla="*/ 1229365 w 2610892"/>
              <a:gd name="connsiteY0" fmla="*/ 0 h 2619710"/>
              <a:gd name="connsiteX1" fmla="*/ 1369179 w 2610892"/>
              <a:gd name="connsiteY1" fmla="*/ 0 h 2619710"/>
              <a:gd name="connsiteX2" fmla="*/ 1433378 w 2610892"/>
              <a:gd name="connsiteY2" fmla="*/ 3242 h 2619710"/>
              <a:gd name="connsiteX3" fmla="*/ 2610892 w 2610892"/>
              <a:gd name="connsiteY3" fmla="*/ 1308090 h 2619710"/>
              <a:gd name="connsiteX4" fmla="*/ 1299272 w 2610892"/>
              <a:gd name="connsiteY4" fmla="*/ 2619710 h 2619710"/>
              <a:gd name="connsiteX5" fmla="*/ 14300 w 2610892"/>
              <a:gd name="connsiteY5" fmla="*/ 1572427 h 2619710"/>
              <a:gd name="connsiteX6" fmla="*/ 0 w 2610892"/>
              <a:gd name="connsiteY6" fmla="*/ 1478733 h 2619710"/>
              <a:gd name="connsiteX7" fmla="*/ 0 w 2610892"/>
              <a:gd name="connsiteY7" fmla="*/ 1137447 h 2619710"/>
              <a:gd name="connsiteX8" fmla="*/ 14300 w 2610892"/>
              <a:gd name="connsiteY8" fmla="*/ 1043753 h 2619710"/>
              <a:gd name="connsiteX9" fmla="*/ 1165167 w 2610892"/>
              <a:gd name="connsiteY9" fmla="*/ 3242 h 261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0892" h="2619710">
                <a:moveTo>
                  <a:pt x="1229365" y="0"/>
                </a:moveTo>
                <a:lnTo>
                  <a:pt x="1369179" y="0"/>
                </a:lnTo>
                <a:lnTo>
                  <a:pt x="1433378" y="3242"/>
                </a:lnTo>
                <a:cubicBezTo>
                  <a:pt x="2094770" y="70410"/>
                  <a:pt x="2610892" y="628976"/>
                  <a:pt x="2610892" y="1308090"/>
                </a:cubicBezTo>
                <a:cubicBezTo>
                  <a:pt x="2610892" y="2032478"/>
                  <a:pt x="2023660" y="2619710"/>
                  <a:pt x="1299272" y="2619710"/>
                </a:cubicBezTo>
                <a:cubicBezTo>
                  <a:pt x="665433" y="2619710"/>
                  <a:pt x="136603" y="2170111"/>
                  <a:pt x="14300" y="1572427"/>
                </a:cubicBezTo>
                <a:lnTo>
                  <a:pt x="0" y="1478733"/>
                </a:lnTo>
                <a:lnTo>
                  <a:pt x="0" y="1137447"/>
                </a:lnTo>
                <a:lnTo>
                  <a:pt x="14300" y="1043753"/>
                </a:lnTo>
                <a:cubicBezTo>
                  <a:pt x="127867" y="488761"/>
                  <a:pt x="591960" y="61454"/>
                  <a:pt x="1165167" y="3242"/>
                </a:cubicBezTo>
                <a:close/>
              </a:path>
            </a:pathLst>
          </a:custGeom>
        </p:spPr>
        <p:txBody>
          <a:bodyPr wrap="square">
            <a:noAutofit/>
          </a:bodyPr>
          <a:lstStyle/>
          <a:p>
            <a:endParaRPr lang="zh-CN" altLang="en-US"/>
          </a:p>
        </p:txBody>
      </p:sp>
      <p:sp>
        <p:nvSpPr>
          <p:cNvPr id="2" name="标题 1">
            <a:extLst>
              <a:ext uri="{FF2B5EF4-FFF2-40B4-BE49-F238E27FC236}">
                <a16:creationId xmlns:a16="http://schemas.microsoft.com/office/drawing/2014/main" id="{C9E7D2AB-BE13-42DF-BE0B-FC9ECD034DFF}"/>
              </a:ext>
            </a:extLst>
          </p:cNvPr>
          <p:cNvSpPr>
            <a:spLocks noGrp="1"/>
          </p:cNvSpPr>
          <p:nvPr>
            <p:ph type="title"/>
          </p:nvPr>
        </p:nvSpPr>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C036A898-3F5C-49C1-A435-CCB8E7325CEA}"/>
              </a:ext>
            </a:extLst>
          </p:cNvPr>
          <p:cNvSpPr>
            <a:spLocks noGrp="1"/>
          </p:cNvSpPr>
          <p:nvPr>
            <p:ph type="dt" sz="half" idx="10"/>
          </p:nvPr>
        </p:nvSpPr>
        <p:spPr/>
        <p:txBody>
          <a:bodyPr/>
          <a:lstStyle/>
          <a:p>
            <a:fld id="{6489D9C7-5DC6-4263-87FF-7C99F6FB63C3}" type="datetime1">
              <a:rPr lang="zh-CN" altLang="en-US" smtClean="0"/>
              <a:pPr/>
              <a:t>2021/12/25</a:t>
            </a:fld>
            <a:endParaRPr lang="zh-CN" altLang="en-US"/>
          </a:p>
        </p:txBody>
      </p:sp>
      <p:sp>
        <p:nvSpPr>
          <p:cNvPr id="4" name="页脚占位符 3">
            <a:extLst>
              <a:ext uri="{FF2B5EF4-FFF2-40B4-BE49-F238E27FC236}">
                <a16:creationId xmlns:a16="http://schemas.microsoft.com/office/drawing/2014/main" id="{EDD8107D-090A-42D1-8BDC-BD32895A46F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5" name="灯片编号占位符 4">
            <a:extLst>
              <a:ext uri="{FF2B5EF4-FFF2-40B4-BE49-F238E27FC236}">
                <a16:creationId xmlns:a16="http://schemas.microsoft.com/office/drawing/2014/main" id="{732E68C0-F3E8-4FDB-9519-2B65C98B81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6" name="文本占位符 5">
            <a:extLst>
              <a:ext uri="{FF2B5EF4-FFF2-40B4-BE49-F238E27FC236}">
                <a16:creationId xmlns:a16="http://schemas.microsoft.com/office/drawing/2014/main" id="{2D50E42D-0AE7-4E79-9C77-78837256A84F}"/>
              </a:ext>
            </a:extLst>
          </p:cNvPr>
          <p:cNvSpPr>
            <a:spLocks noGrp="1"/>
          </p:cNvSpPr>
          <p:nvPr>
            <p:ph type="body" sz="quarter" idx="13" hasCustomPrompt="1"/>
          </p:nvPr>
        </p:nvSpPr>
        <p:spPr>
          <a:xfrm>
            <a:off x="669925" y="538619"/>
            <a:ext cx="469943" cy="426677"/>
          </a:xfrm>
        </p:spPr>
        <p:txBody>
          <a:bodyPr vert="horz" lIns="91440" tIns="45720" rIns="91440" bIns="45720" rtlCol="0" anchor="ctr" anchorCtr="0">
            <a:normAutofit/>
          </a:bodyPr>
          <a:lstStyle>
            <a:lvl1pPr marL="0" indent="0" algn="ctr">
              <a:buNone/>
              <a:defRPr lang="zh-CN" altLang="en-US" sz="2800" b="1" dirty="0">
                <a:solidFill>
                  <a:schemeClr val="bg1"/>
                </a:solidFill>
                <a:latin typeface="+mj-lt"/>
                <a:ea typeface="+mj-ea"/>
                <a:cs typeface="+mj-cs"/>
              </a:defRPr>
            </a:lvl1pPr>
          </a:lstStyle>
          <a:p>
            <a:pPr marL="228589" lvl="0" indent="-228589">
              <a:spcBef>
                <a:spcPct val="0"/>
              </a:spcBef>
            </a:pPr>
            <a:r>
              <a:rPr lang="en-US" altLang="zh-CN" dirty="0"/>
              <a:t>1</a:t>
            </a:r>
            <a:endParaRPr lang="zh-CN" altLang="en-US" dirty="0"/>
          </a:p>
        </p:txBody>
      </p:sp>
    </p:spTree>
    <p:extLst>
      <p:ext uri="{BB962C8B-B14F-4D97-AF65-F5344CB8AC3E}">
        <p14:creationId xmlns:p14="http://schemas.microsoft.com/office/powerpoint/2010/main" val="2911303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8F0DC30-C3E9-48B6-B750-7505D4AEFCC1}"/>
              </a:ext>
            </a:extLst>
          </p:cNvPr>
          <p:cNvSpPr/>
          <p:nvPr userDrawn="1"/>
        </p:nvSpPr>
        <p:spPr>
          <a:xfrm>
            <a:off x="0" y="-2"/>
            <a:ext cx="12192000" cy="6858000"/>
          </a:xfrm>
          <a:prstGeom prst="rect">
            <a:avLst/>
          </a:prstGeom>
          <a:blipFill dpi="0" rotWithShape="1">
            <a:blip r:embed="rId13">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528370" y="447869"/>
            <a:ext cx="9992118" cy="580831"/>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a:cxnSpLocks/>
          </p:cNvCxnSpPr>
          <p:nvPr userDrawn="1"/>
        </p:nvCxnSpPr>
        <p:spPr>
          <a:xfrm>
            <a:off x="695325" y="1028700"/>
            <a:ext cx="10926762"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354134"/>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2021/12/25</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5" y="6354134"/>
            <a:ext cx="2716214" cy="21653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spc="600" dirty="0">
                <a:solidFill>
                  <a:schemeClr val="accent1"/>
                </a:solidFill>
                <a:latin typeface="+mn-ea"/>
              </a:rPr>
              <a:t>厚德健行</a:t>
            </a:r>
            <a:endParaRPr lang="en-US" altLang="zh-CN" spc="600" dirty="0">
              <a:solidFill>
                <a:schemeClr val="accent1"/>
              </a:solidFill>
              <a:latin typeface="+mn-ea"/>
            </a:endParaRPr>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7772400" y="6354134"/>
            <a:ext cx="3748087" cy="216535"/>
          </a:xfrm>
          <a:prstGeom prst="rect">
            <a:avLst/>
          </a:prstGeom>
        </p:spPr>
        <p:txBody>
          <a:bodyPr vert="horz" lIns="0" tIns="45720" rIns="0" bIns="45720" rtlCol="0" anchor="ctr"/>
          <a:lstStyle>
            <a:lvl1pPr algn="r">
              <a:defRPr sz="1000">
                <a:solidFill>
                  <a:schemeClr val="tx1">
                    <a:lumMod val="50000"/>
                    <a:lumOff val="50000"/>
                  </a:schemeClr>
                </a:solidFill>
              </a:defRPr>
            </a:lvl1pPr>
          </a:lstStyle>
          <a:p>
            <a:r>
              <a:rPr lang="en-US" altLang="zh-CN" spc="300" dirty="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cxnSp>
        <p:nvCxnSpPr>
          <p:cNvPr id="58" name="直接连接符 57">
            <a:extLst>
              <a:ext uri="{FF2B5EF4-FFF2-40B4-BE49-F238E27FC236}">
                <a16:creationId xmlns:a16="http://schemas.microsoft.com/office/drawing/2014/main" id="{A1AD6F75-A035-46E6-B099-20E9303D46CD}"/>
              </a:ext>
            </a:extLst>
          </p:cNvPr>
          <p:cNvCxnSpPr>
            <a:cxnSpLocks/>
          </p:cNvCxnSpPr>
          <p:nvPr userDrawn="1"/>
        </p:nvCxnSpPr>
        <p:spPr>
          <a:xfrm>
            <a:off x="638175" y="62404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067B1BE9-B7D9-40E9-93D2-45D862929D2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561095" y="481264"/>
            <a:ext cx="1935580" cy="575898"/>
          </a:xfrm>
          <a:prstGeom prst="rect">
            <a:avLst/>
          </a:prstGeom>
        </p:spPr>
      </p:pic>
      <p:sp useBgFill="1">
        <p:nvSpPr>
          <p:cNvPr id="15" name="任意多边形: 形状 14">
            <a:extLst>
              <a:ext uri="{FF2B5EF4-FFF2-40B4-BE49-F238E27FC236}">
                <a16:creationId xmlns:a16="http://schemas.microsoft.com/office/drawing/2014/main" id="{A29CD64D-3589-47D5-9B26-99D8556F1DEA}"/>
              </a:ext>
            </a:extLst>
          </p:cNvPr>
          <p:cNvSpPr/>
          <p:nvPr/>
        </p:nvSpPr>
        <p:spPr>
          <a:xfrm flipH="1">
            <a:off x="1036228" y="453571"/>
            <a:ext cx="484204" cy="580831"/>
          </a:xfrm>
          <a:custGeom>
            <a:avLst/>
            <a:gdLst>
              <a:gd name="connsiteX0" fmla="*/ 539841 w 539841"/>
              <a:gd name="connsiteY0" fmla="*/ 0 h 558023"/>
              <a:gd name="connsiteX1" fmla="*/ 383298 w 539841"/>
              <a:gd name="connsiteY1" fmla="*/ 0 h 558023"/>
              <a:gd name="connsiteX2" fmla="*/ 0 w 539841"/>
              <a:gd name="connsiteY2" fmla="*/ 279012 h 558023"/>
              <a:gd name="connsiteX3" fmla="*/ 383298 w 539841"/>
              <a:gd name="connsiteY3" fmla="*/ 558023 h 558023"/>
              <a:gd name="connsiteX4" fmla="*/ 539841 w 539841"/>
              <a:gd name="connsiteY4" fmla="*/ 558023 h 55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41" h="558023">
                <a:moveTo>
                  <a:pt x="539841" y="0"/>
                </a:moveTo>
                <a:lnTo>
                  <a:pt x="383298" y="0"/>
                </a:lnTo>
                <a:cubicBezTo>
                  <a:pt x="171630" y="0"/>
                  <a:pt x="0" y="124909"/>
                  <a:pt x="0" y="279012"/>
                </a:cubicBezTo>
                <a:cubicBezTo>
                  <a:pt x="0" y="433114"/>
                  <a:pt x="171630" y="558023"/>
                  <a:pt x="383298" y="558023"/>
                </a:cubicBezTo>
                <a:lnTo>
                  <a:pt x="539841" y="558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4" name="矩形 3">
            <a:extLst>
              <a:ext uri="{FF2B5EF4-FFF2-40B4-BE49-F238E27FC236}">
                <a16:creationId xmlns:a16="http://schemas.microsoft.com/office/drawing/2014/main" id="{AAE343A8-3F31-4859-8838-A3667AB89F58}"/>
              </a:ext>
            </a:extLst>
          </p:cNvPr>
          <p:cNvSpPr/>
          <p:nvPr userDrawn="1"/>
        </p:nvSpPr>
        <p:spPr>
          <a:xfrm>
            <a:off x="687387" y="460569"/>
            <a:ext cx="395279" cy="5808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959F4942-5441-4474-AEB0-FB2DC8987D2F}"/>
              </a:ext>
            </a:extLst>
          </p:cNvPr>
          <p:cNvSpPr/>
          <p:nvPr userDrawn="1"/>
        </p:nvSpPr>
        <p:spPr>
          <a:xfrm flipH="1">
            <a:off x="926490" y="453571"/>
            <a:ext cx="484204" cy="580831"/>
          </a:xfrm>
          <a:custGeom>
            <a:avLst/>
            <a:gdLst>
              <a:gd name="connsiteX0" fmla="*/ 484204 w 484204"/>
              <a:gd name="connsiteY0" fmla="*/ 0 h 580831"/>
              <a:gd name="connsiteX1" fmla="*/ 343795 w 484204"/>
              <a:gd name="connsiteY1" fmla="*/ 0 h 580831"/>
              <a:gd name="connsiteX2" fmla="*/ 0 w 484204"/>
              <a:gd name="connsiteY2" fmla="*/ 290416 h 580831"/>
              <a:gd name="connsiteX3" fmla="*/ 343795 w 484204"/>
              <a:gd name="connsiteY3" fmla="*/ 580831 h 580831"/>
              <a:gd name="connsiteX4" fmla="*/ 484204 w 484204"/>
              <a:gd name="connsiteY4" fmla="*/ 580831 h 580831"/>
              <a:gd name="connsiteX5" fmla="*/ 484204 w 484204"/>
              <a:gd name="connsiteY5" fmla="*/ 577578 h 580831"/>
              <a:gd name="connsiteX6" fmla="*/ 453117 w 484204"/>
              <a:gd name="connsiteY6" fmla="*/ 574930 h 580831"/>
              <a:gd name="connsiteX7" fmla="*/ 178603 w 484204"/>
              <a:gd name="connsiteY7" fmla="*/ 290415 h 580831"/>
              <a:gd name="connsiteX8" fmla="*/ 453117 w 484204"/>
              <a:gd name="connsiteY8" fmla="*/ 5899 h 580831"/>
              <a:gd name="connsiteX9" fmla="*/ 484204 w 484204"/>
              <a:gd name="connsiteY9" fmla="*/ 3252 h 58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204" h="580831">
                <a:moveTo>
                  <a:pt x="484204" y="0"/>
                </a:moveTo>
                <a:lnTo>
                  <a:pt x="343795" y="0"/>
                </a:lnTo>
                <a:cubicBezTo>
                  <a:pt x="153942" y="0"/>
                  <a:pt x="0" y="130015"/>
                  <a:pt x="0" y="290416"/>
                </a:cubicBezTo>
                <a:cubicBezTo>
                  <a:pt x="0" y="450817"/>
                  <a:pt x="153942" y="580831"/>
                  <a:pt x="343795" y="580831"/>
                </a:cubicBezTo>
                <a:lnTo>
                  <a:pt x="484204" y="580831"/>
                </a:lnTo>
                <a:lnTo>
                  <a:pt x="484204" y="577578"/>
                </a:lnTo>
                <a:lnTo>
                  <a:pt x="453117" y="574930"/>
                </a:lnTo>
                <a:cubicBezTo>
                  <a:pt x="296465" y="547852"/>
                  <a:pt x="178603" y="430766"/>
                  <a:pt x="178603" y="290415"/>
                </a:cubicBezTo>
                <a:cubicBezTo>
                  <a:pt x="178603" y="150064"/>
                  <a:pt x="296465" y="32978"/>
                  <a:pt x="453117" y="5899"/>
                </a:cubicBezTo>
                <a:lnTo>
                  <a:pt x="484204" y="32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Tree>
    <p:extLst>
      <p:ext uri="{BB962C8B-B14F-4D97-AF65-F5344CB8AC3E}">
        <p14:creationId xmlns:p14="http://schemas.microsoft.com/office/powerpoint/2010/main" val="1526740580"/>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82" r:id="rId3"/>
    <p:sldLayoutId id="2147483663" r:id="rId4"/>
    <p:sldLayoutId id="2147483665" r:id="rId5"/>
    <p:sldLayoutId id="2147483668" r:id="rId6"/>
    <p:sldLayoutId id="2147483679" r:id="rId7"/>
    <p:sldLayoutId id="2147483677" r:id="rId8"/>
    <p:sldLayoutId id="2147483676" r:id="rId9"/>
    <p:sldLayoutId id="2147483675" r:id="rId10"/>
    <p:sldLayoutId id="2147483666" r:id="rId11"/>
  </p:sldLayoutIdLst>
  <p:hf hdr="0" dt="0"/>
  <p:txStyles>
    <p:titleStyle>
      <a:lvl1pPr algn="l" defTabSz="914354"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8F0DC30-C3E9-48B6-B750-7505D4AEFCC1}"/>
              </a:ext>
            </a:extLst>
          </p:cNvPr>
          <p:cNvSpPr/>
          <p:nvPr userDrawn="1"/>
        </p:nvSpPr>
        <p:spPr>
          <a:xfrm>
            <a:off x="0" y="-2"/>
            <a:ext cx="12192000" cy="6858000"/>
          </a:xfrm>
          <a:prstGeom prst="rect">
            <a:avLst/>
          </a:prstGeom>
          <a:blipFill dpi="0" rotWithShape="1">
            <a:blip r:embed="rId13">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528370" y="447869"/>
            <a:ext cx="9992118" cy="580831"/>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a:cxnSpLocks/>
          </p:cNvCxnSpPr>
          <p:nvPr userDrawn="1"/>
        </p:nvCxnSpPr>
        <p:spPr>
          <a:xfrm>
            <a:off x="695325" y="1028700"/>
            <a:ext cx="10926762"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354134"/>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2021/12/25</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5" y="6354134"/>
            <a:ext cx="2716214" cy="21653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spc="600" dirty="0">
                <a:solidFill>
                  <a:schemeClr val="accent1"/>
                </a:solidFill>
                <a:latin typeface="+mn-ea"/>
              </a:rPr>
              <a:t>厚德健行</a:t>
            </a:r>
            <a:endParaRPr lang="en-US" altLang="zh-CN" spc="600" dirty="0">
              <a:solidFill>
                <a:schemeClr val="accent1"/>
              </a:solidFill>
              <a:latin typeface="+mn-ea"/>
            </a:endParaRPr>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7772400" y="6354134"/>
            <a:ext cx="3748087" cy="216535"/>
          </a:xfrm>
          <a:prstGeom prst="rect">
            <a:avLst/>
          </a:prstGeom>
        </p:spPr>
        <p:txBody>
          <a:bodyPr vert="horz" lIns="0" tIns="45720" rIns="0" bIns="45720" rtlCol="0" anchor="ctr"/>
          <a:lstStyle>
            <a:lvl1pPr algn="r">
              <a:defRPr sz="1000">
                <a:solidFill>
                  <a:schemeClr val="tx1">
                    <a:lumMod val="50000"/>
                    <a:lumOff val="50000"/>
                  </a:schemeClr>
                </a:solidFill>
              </a:defRPr>
            </a:lvl1pPr>
          </a:lstStyle>
          <a:p>
            <a:r>
              <a:rPr lang="en-US" altLang="zh-CN" spc="300" dirty="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cxnSp>
        <p:nvCxnSpPr>
          <p:cNvPr id="58" name="直接连接符 57">
            <a:extLst>
              <a:ext uri="{FF2B5EF4-FFF2-40B4-BE49-F238E27FC236}">
                <a16:creationId xmlns:a16="http://schemas.microsoft.com/office/drawing/2014/main" id="{A1AD6F75-A035-46E6-B099-20E9303D46CD}"/>
              </a:ext>
            </a:extLst>
          </p:cNvPr>
          <p:cNvCxnSpPr>
            <a:cxnSpLocks/>
          </p:cNvCxnSpPr>
          <p:nvPr userDrawn="1"/>
        </p:nvCxnSpPr>
        <p:spPr>
          <a:xfrm>
            <a:off x="638175" y="62404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067B1BE9-B7D9-40E9-93D2-45D862929D2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561095" y="481264"/>
            <a:ext cx="1935580" cy="575898"/>
          </a:xfrm>
          <a:prstGeom prst="rect">
            <a:avLst/>
          </a:prstGeom>
        </p:spPr>
      </p:pic>
      <p:sp useBgFill="1">
        <p:nvSpPr>
          <p:cNvPr id="15" name="任意多边形: 形状 14">
            <a:extLst>
              <a:ext uri="{FF2B5EF4-FFF2-40B4-BE49-F238E27FC236}">
                <a16:creationId xmlns:a16="http://schemas.microsoft.com/office/drawing/2014/main" id="{A29CD64D-3589-47D5-9B26-99D8556F1DEA}"/>
              </a:ext>
            </a:extLst>
          </p:cNvPr>
          <p:cNvSpPr/>
          <p:nvPr/>
        </p:nvSpPr>
        <p:spPr>
          <a:xfrm flipH="1">
            <a:off x="1036228" y="453571"/>
            <a:ext cx="484204" cy="580831"/>
          </a:xfrm>
          <a:custGeom>
            <a:avLst/>
            <a:gdLst>
              <a:gd name="connsiteX0" fmla="*/ 539841 w 539841"/>
              <a:gd name="connsiteY0" fmla="*/ 0 h 558023"/>
              <a:gd name="connsiteX1" fmla="*/ 383298 w 539841"/>
              <a:gd name="connsiteY1" fmla="*/ 0 h 558023"/>
              <a:gd name="connsiteX2" fmla="*/ 0 w 539841"/>
              <a:gd name="connsiteY2" fmla="*/ 279012 h 558023"/>
              <a:gd name="connsiteX3" fmla="*/ 383298 w 539841"/>
              <a:gd name="connsiteY3" fmla="*/ 558023 h 558023"/>
              <a:gd name="connsiteX4" fmla="*/ 539841 w 539841"/>
              <a:gd name="connsiteY4" fmla="*/ 558023 h 55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41" h="558023">
                <a:moveTo>
                  <a:pt x="539841" y="0"/>
                </a:moveTo>
                <a:lnTo>
                  <a:pt x="383298" y="0"/>
                </a:lnTo>
                <a:cubicBezTo>
                  <a:pt x="171630" y="0"/>
                  <a:pt x="0" y="124909"/>
                  <a:pt x="0" y="279012"/>
                </a:cubicBezTo>
                <a:cubicBezTo>
                  <a:pt x="0" y="433114"/>
                  <a:pt x="171630" y="558023"/>
                  <a:pt x="383298" y="558023"/>
                </a:cubicBezTo>
                <a:lnTo>
                  <a:pt x="539841" y="558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4" name="矩形 3">
            <a:extLst>
              <a:ext uri="{FF2B5EF4-FFF2-40B4-BE49-F238E27FC236}">
                <a16:creationId xmlns:a16="http://schemas.microsoft.com/office/drawing/2014/main" id="{AAE343A8-3F31-4859-8838-A3667AB89F58}"/>
              </a:ext>
            </a:extLst>
          </p:cNvPr>
          <p:cNvSpPr/>
          <p:nvPr userDrawn="1"/>
        </p:nvSpPr>
        <p:spPr>
          <a:xfrm>
            <a:off x="687387" y="460569"/>
            <a:ext cx="395279" cy="5808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959F4942-5441-4474-AEB0-FB2DC8987D2F}"/>
              </a:ext>
            </a:extLst>
          </p:cNvPr>
          <p:cNvSpPr/>
          <p:nvPr userDrawn="1"/>
        </p:nvSpPr>
        <p:spPr>
          <a:xfrm flipH="1">
            <a:off x="926490" y="453571"/>
            <a:ext cx="484204" cy="580831"/>
          </a:xfrm>
          <a:custGeom>
            <a:avLst/>
            <a:gdLst>
              <a:gd name="connsiteX0" fmla="*/ 484204 w 484204"/>
              <a:gd name="connsiteY0" fmla="*/ 0 h 580831"/>
              <a:gd name="connsiteX1" fmla="*/ 343795 w 484204"/>
              <a:gd name="connsiteY1" fmla="*/ 0 h 580831"/>
              <a:gd name="connsiteX2" fmla="*/ 0 w 484204"/>
              <a:gd name="connsiteY2" fmla="*/ 290416 h 580831"/>
              <a:gd name="connsiteX3" fmla="*/ 343795 w 484204"/>
              <a:gd name="connsiteY3" fmla="*/ 580831 h 580831"/>
              <a:gd name="connsiteX4" fmla="*/ 484204 w 484204"/>
              <a:gd name="connsiteY4" fmla="*/ 580831 h 580831"/>
              <a:gd name="connsiteX5" fmla="*/ 484204 w 484204"/>
              <a:gd name="connsiteY5" fmla="*/ 577578 h 580831"/>
              <a:gd name="connsiteX6" fmla="*/ 453117 w 484204"/>
              <a:gd name="connsiteY6" fmla="*/ 574930 h 580831"/>
              <a:gd name="connsiteX7" fmla="*/ 178603 w 484204"/>
              <a:gd name="connsiteY7" fmla="*/ 290415 h 580831"/>
              <a:gd name="connsiteX8" fmla="*/ 453117 w 484204"/>
              <a:gd name="connsiteY8" fmla="*/ 5899 h 580831"/>
              <a:gd name="connsiteX9" fmla="*/ 484204 w 484204"/>
              <a:gd name="connsiteY9" fmla="*/ 3252 h 58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204" h="580831">
                <a:moveTo>
                  <a:pt x="484204" y="0"/>
                </a:moveTo>
                <a:lnTo>
                  <a:pt x="343795" y="0"/>
                </a:lnTo>
                <a:cubicBezTo>
                  <a:pt x="153942" y="0"/>
                  <a:pt x="0" y="130015"/>
                  <a:pt x="0" y="290416"/>
                </a:cubicBezTo>
                <a:cubicBezTo>
                  <a:pt x="0" y="450817"/>
                  <a:pt x="153942" y="580831"/>
                  <a:pt x="343795" y="580831"/>
                </a:cubicBezTo>
                <a:lnTo>
                  <a:pt x="484204" y="580831"/>
                </a:lnTo>
                <a:lnTo>
                  <a:pt x="484204" y="577578"/>
                </a:lnTo>
                <a:lnTo>
                  <a:pt x="453117" y="574930"/>
                </a:lnTo>
                <a:cubicBezTo>
                  <a:pt x="296465" y="547852"/>
                  <a:pt x="178603" y="430766"/>
                  <a:pt x="178603" y="290415"/>
                </a:cubicBezTo>
                <a:cubicBezTo>
                  <a:pt x="178603" y="150064"/>
                  <a:pt x="296465" y="32978"/>
                  <a:pt x="453117" y="5899"/>
                </a:cubicBezTo>
                <a:lnTo>
                  <a:pt x="484204" y="32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Tree>
    <p:extLst>
      <p:ext uri="{BB962C8B-B14F-4D97-AF65-F5344CB8AC3E}">
        <p14:creationId xmlns:p14="http://schemas.microsoft.com/office/powerpoint/2010/main" val="281624698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dt="0"/>
  <p:txStyles>
    <p:titleStyle>
      <a:lvl1pPr algn="l" defTabSz="914354"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054304"/>
      </p:ext>
    </p:extLst>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descr="图片包含 户外, 雪花, 轨道, 火车&#10;&#10;已生成高可信度的说明">
            <a:extLst>
              <a:ext uri="{FF2B5EF4-FFF2-40B4-BE49-F238E27FC236}">
                <a16:creationId xmlns:a16="http://schemas.microsoft.com/office/drawing/2014/main" id="{B77CB3AC-40D1-4D73-BBDE-CDB0A847D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654B13B1-0B77-496B-BA32-258EFF18CD89}"/>
              </a:ext>
            </a:extLst>
          </p:cNvPr>
          <p:cNvSpPr/>
          <p:nvPr/>
        </p:nvSpPr>
        <p:spPr>
          <a:xfrm>
            <a:off x="0" y="0"/>
            <a:ext cx="12192000" cy="68945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1" name="组合 10">
            <a:extLst>
              <a:ext uri="{FF2B5EF4-FFF2-40B4-BE49-F238E27FC236}">
                <a16:creationId xmlns:a16="http://schemas.microsoft.com/office/drawing/2014/main" id="{A13C99E1-807C-4276-A397-04870F4E4FCE}"/>
              </a:ext>
            </a:extLst>
          </p:cNvPr>
          <p:cNvGrpSpPr/>
          <p:nvPr/>
        </p:nvGrpSpPr>
        <p:grpSpPr>
          <a:xfrm>
            <a:off x="6850528" y="1338947"/>
            <a:ext cx="6413978" cy="4176585"/>
            <a:chOff x="1213607" y="373642"/>
            <a:chExt cx="7368376" cy="6318744"/>
          </a:xfrm>
        </p:grpSpPr>
        <p:sp useBgFill="1">
          <p:nvSpPr>
            <p:cNvPr id="12" name="流程图: 终止 11">
              <a:extLst>
                <a:ext uri="{FF2B5EF4-FFF2-40B4-BE49-F238E27FC236}">
                  <a16:creationId xmlns:a16="http://schemas.microsoft.com/office/drawing/2014/main" id="{83832BBB-1E12-4E29-84AF-BDF530B57D5B}"/>
                </a:ext>
              </a:extLst>
            </p:cNvPr>
            <p:cNvSpPr/>
            <p:nvPr/>
          </p:nvSpPr>
          <p:spPr>
            <a:xfrm>
              <a:off x="1342982" y="373642"/>
              <a:ext cx="7239001" cy="2438399"/>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3" name="流程图: 终止 12">
              <a:extLst>
                <a:ext uri="{FF2B5EF4-FFF2-40B4-BE49-F238E27FC236}">
                  <a16:creationId xmlns:a16="http://schemas.microsoft.com/office/drawing/2014/main" id="{88C7B06F-8B9D-4E9E-B582-BE89DF77D054}"/>
                </a:ext>
              </a:extLst>
            </p:cNvPr>
            <p:cNvSpPr/>
            <p:nvPr/>
          </p:nvSpPr>
          <p:spPr>
            <a:xfrm>
              <a:off x="1213607" y="4253986"/>
              <a:ext cx="7127825" cy="2438400"/>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14" name="流程图: 终止 13">
              <a:extLst>
                <a:ext uri="{FF2B5EF4-FFF2-40B4-BE49-F238E27FC236}">
                  <a16:creationId xmlns:a16="http://schemas.microsoft.com/office/drawing/2014/main" id="{F50EA4F4-2200-487A-8E25-B79E5C733077}"/>
                </a:ext>
              </a:extLst>
            </p:cNvPr>
            <p:cNvSpPr/>
            <p:nvPr/>
          </p:nvSpPr>
          <p:spPr>
            <a:xfrm>
              <a:off x="1749761" y="2316477"/>
              <a:ext cx="6721045" cy="2438398"/>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7" name="标题 16">
            <a:extLst>
              <a:ext uri="{FF2B5EF4-FFF2-40B4-BE49-F238E27FC236}">
                <a16:creationId xmlns:a16="http://schemas.microsoft.com/office/drawing/2014/main" id="{46AA3B4E-C682-4EB9-A2D8-8D3E9B452311}"/>
              </a:ext>
            </a:extLst>
          </p:cNvPr>
          <p:cNvSpPr>
            <a:spLocks noGrp="1"/>
          </p:cNvSpPr>
          <p:nvPr>
            <p:ph type="ctrTitle"/>
          </p:nvPr>
        </p:nvSpPr>
        <p:spPr/>
        <p:txBody>
          <a:bodyPr>
            <a:normAutofit/>
          </a:bodyPr>
          <a:lstStyle/>
          <a:p>
            <a:r>
              <a:rPr lang="zh-CN" altLang="en-US" dirty="0"/>
              <a:t>微微博系统</a:t>
            </a:r>
          </a:p>
        </p:txBody>
      </p:sp>
      <p:sp>
        <p:nvSpPr>
          <p:cNvPr id="18" name="副标题 17">
            <a:extLst>
              <a:ext uri="{FF2B5EF4-FFF2-40B4-BE49-F238E27FC236}">
                <a16:creationId xmlns:a16="http://schemas.microsoft.com/office/drawing/2014/main" id="{D99F83DA-0B0C-4471-B94F-C5E96AB622E8}"/>
              </a:ext>
            </a:extLst>
          </p:cNvPr>
          <p:cNvSpPr>
            <a:spLocks noGrp="1"/>
          </p:cNvSpPr>
          <p:nvPr>
            <p:ph type="subTitle" idx="1"/>
          </p:nvPr>
        </p:nvSpPr>
        <p:spPr/>
        <p:txBody>
          <a:bodyPr/>
          <a:lstStyle/>
          <a:p>
            <a:r>
              <a:rPr lang="zh-CN" altLang="en-US" dirty="0">
                <a:solidFill>
                  <a:schemeClr val="tx2">
                    <a:lumMod val="50000"/>
                  </a:schemeClr>
                </a:solidFill>
              </a:rPr>
              <a:t>罗潇 张思哲 邱继宏</a:t>
            </a:r>
          </a:p>
        </p:txBody>
      </p:sp>
      <p:sp>
        <p:nvSpPr>
          <p:cNvPr id="19" name="文本占位符 18">
            <a:extLst>
              <a:ext uri="{FF2B5EF4-FFF2-40B4-BE49-F238E27FC236}">
                <a16:creationId xmlns:a16="http://schemas.microsoft.com/office/drawing/2014/main" id="{68870633-A8B3-4B0B-9958-6C50CEEC001F}"/>
              </a:ext>
            </a:extLst>
          </p:cNvPr>
          <p:cNvSpPr>
            <a:spLocks noGrp="1"/>
          </p:cNvSpPr>
          <p:nvPr>
            <p:ph type="body" sz="quarter" idx="10"/>
          </p:nvPr>
        </p:nvSpPr>
        <p:spPr>
          <a:xfrm>
            <a:off x="673099" y="4738601"/>
            <a:ext cx="2564516" cy="353119"/>
          </a:xfrm>
        </p:spPr>
        <p:txBody>
          <a:bodyPr/>
          <a:lstStyle/>
          <a:p>
            <a:pPr algn="l"/>
            <a:r>
              <a:rPr lang="zh-CN" altLang="en-US" dirty="0"/>
              <a:t>指导老师          范玉雷         </a:t>
            </a:r>
          </a:p>
        </p:txBody>
      </p:sp>
      <p:sp>
        <p:nvSpPr>
          <p:cNvPr id="21" name="文本占位符 20">
            <a:extLst>
              <a:ext uri="{FF2B5EF4-FFF2-40B4-BE49-F238E27FC236}">
                <a16:creationId xmlns:a16="http://schemas.microsoft.com/office/drawing/2014/main" id="{261702DA-B3BE-4107-82AC-D925EBB238F0}"/>
              </a:ext>
            </a:extLst>
          </p:cNvPr>
          <p:cNvSpPr>
            <a:spLocks noGrp="1"/>
          </p:cNvSpPr>
          <p:nvPr>
            <p:ph type="body" sz="quarter" idx="12"/>
          </p:nvPr>
        </p:nvSpPr>
        <p:spPr/>
        <p:txBody>
          <a:bodyPr/>
          <a:lstStyle/>
          <a:p>
            <a:r>
              <a:rPr lang="zh-CN" altLang="en-US" dirty="0"/>
              <a:t>课设答辩</a:t>
            </a:r>
          </a:p>
        </p:txBody>
      </p:sp>
      <p:pic>
        <p:nvPicPr>
          <p:cNvPr id="15" name="图片 14">
            <a:extLst>
              <a:ext uri="{FF2B5EF4-FFF2-40B4-BE49-F238E27FC236}">
                <a16:creationId xmlns:a16="http://schemas.microsoft.com/office/drawing/2014/main" id="{E098F657-4FBA-43FB-BC09-8A99EA1A5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441" y="527010"/>
            <a:ext cx="3602530" cy="1027770"/>
          </a:xfrm>
          <a:prstGeom prst="rect">
            <a:avLst/>
          </a:prstGeom>
        </p:spPr>
      </p:pic>
      <p:sp>
        <p:nvSpPr>
          <p:cNvPr id="22" name="文本占位符 18">
            <a:extLst>
              <a:ext uri="{FF2B5EF4-FFF2-40B4-BE49-F238E27FC236}">
                <a16:creationId xmlns:a16="http://schemas.microsoft.com/office/drawing/2014/main" id="{39ABE025-8C12-48D5-9870-4F507BB372F1}"/>
              </a:ext>
            </a:extLst>
          </p:cNvPr>
          <p:cNvSpPr txBox="1">
            <a:spLocks/>
          </p:cNvSpPr>
          <p:nvPr/>
        </p:nvSpPr>
        <p:spPr>
          <a:xfrm>
            <a:off x="673098" y="5347683"/>
            <a:ext cx="2564516" cy="353119"/>
          </a:xfrm>
          <a:prstGeom prst="hexagon">
            <a:avLst>
              <a:gd name="adj" fmla="val 0"/>
              <a:gd name="vf" fmla="val 115470"/>
            </a:avLst>
          </a:prstGeom>
          <a:solidFill>
            <a:schemeClr val="accent1"/>
          </a:solidFill>
        </p:spPr>
        <p:txBody>
          <a:bodyPr vert="horz" lIns="91440" tIns="45720" rIns="91440" bIns="45720" rtlCol="0" anchor="ctr" anchorCtr="0">
            <a:noAutofit/>
          </a:bodyPr>
          <a:lstStyle>
            <a:lvl1pPr marL="0" indent="0" algn="ctr" defTabSz="914354" rtl="0" eaLnBrk="1" latinLnBrk="0" hangingPunct="1">
              <a:lnSpc>
                <a:spcPct val="90000"/>
              </a:lnSpc>
              <a:spcBef>
                <a:spcPts val="1000"/>
              </a:spcBef>
              <a:buFont typeface="Arial" panose="020B0604020202020204" pitchFamily="34" charset="0"/>
              <a:buNone/>
              <a:defRPr sz="1400" b="0" kern="1200">
                <a:solidFill>
                  <a:schemeClr val="bg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班级      大数据应用</a:t>
            </a:r>
            <a:r>
              <a:rPr lang="en-US" altLang="zh-CN" dirty="0"/>
              <a:t>1901</a:t>
            </a:r>
            <a:r>
              <a:rPr lang="zh-CN" altLang="en-US" dirty="0"/>
              <a:t>         </a:t>
            </a:r>
          </a:p>
        </p:txBody>
      </p:sp>
    </p:spTree>
    <p:extLst>
      <p:ext uri="{BB962C8B-B14F-4D97-AF65-F5344CB8AC3E}">
        <p14:creationId xmlns:p14="http://schemas.microsoft.com/office/powerpoint/2010/main" val="2912974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272D2F4-E83D-4489-9EC2-1B6751145CB8}"/>
              </a:ext>
            </a:extLst>
          </p:cNvPr>
          <p:cNvSpPr>
            <a:spLocks noGrp="1"/>
          </p:cNvSpPr>
          <p:nvPr>
            <p:ph type="title"/>
          </p:nvPr>
        </p:nvSpPr>
        <p:spPr/>
        <p:txBody>
          <a:bodyPr>
            <a:normAutofit/>
          </a:bodyPr>
          <a:lstStyle/>
          <a:p>
            <a:r>
              <a:rPr lang="zh-CN" altLang="en-US" dirty="0"/>
              <a:t>总体表的设计</a:t>
            </a:r>
          </a:p>
        </p:txBody>
      </p:sp>
      <p:sp>
        <p:nvSpPr>
          <p:cNvPr id="2" name="文本占位符 1">
            <a:extLst>
              <a:ext uri="{FF2B5EF4-FFF2-40B4-BE49-F238E27FC236}">
                <a16:creationId xmlns:a16="http://schemas.microsoft.com/office/drawing/2014/main" id="{DDC3F755-FBE4-4796-9BA7-086275E43967}"/>
              </a:ext>
            </a:extLst>
          </p:cNvPr>
          <p:cNvSpPr>
            <a:spLocks noGrp="1"/>
          </p:cNvSpPr>
          <p:nvPr>
            <p:ph type="body" sz="quarter" idx="13"/>
          </p:nvPr>
        </p:nvSpPr>
        <p:spPr/>
        <p:txBody>
          <a:bodyPr>
            <a:normAutofit fontScale="92500" lnSpcReduction="10000"/>
          </a:bodyPr>
          <a:lstStyle/>
          <a:p>
            <a:r>
              <a:rPr lang="en-US" altLang="zh-CN" dirty="0"/>
              <a:t>1</a:t>
            </a:r>
            <a:endParaRPr lang="zh-CN" altLang="en-US" dirty="0"/>
          </a:p>
        </p:txBody>
      </p:sp>
      <p:sp>
        <p:nvSpPr>
          <p:cNvPr id="16" name="椭圆 15">
            <a:extLst>
              <a:ext uri="{FF2B5EF4-FFF2-40B4-BE49-F238E27FC236}">
                <a16:creationId xmlns:a16="http://schemas.microsoft.com/office/drawing/2014/main" id="{B7878B3C-F26E-4234-A937-DFCA2443E5CC}"/>
              </a:ext>
            </a:extLst>
          </p:cNvPr>
          <p:cNvSpPr/>
          <p:nvPr/>
        </p:nvSpPr>
        <p:spPr>
          <a:xfrm>
            <a:off x="1900889" y="2197286"/>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7BFEAE6-68AC-47B4-B608-E173003CEEEA}"/>
              </a:ext>
            </a:extLst>
          </p:cNvPr>
          <p:cNvSpPr/>
          <p:nvPr/>
        </p:nvSpPr>
        <p:spPr>
          <a:xfrm>
            <a:off x="5441949" y="2197286"/>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3ECEAAA-18A2-451B-9B9C-44F5623393E8}"/>
              </a:ext>
            </a:extLst>
          </p:cNvPr>
          <p:cNvSpPr/>
          <p:nvPr/>
        </p:nvSpPr>
        <p:spPr>
          <a:xfrm>
            <a:off x="8983009" y="2197286"/>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11">
            <a:extLst>
              <a:ext uri="{FF2B5EF4-FFF2-40B4-BE49-F238E27FC236}">
                <a16:creationId xmlns:a16="http://schemas.microsoft.com/office/drawing/2014/main" id="{14617361-610E-4634-8BDA-14A180C64C91}"/>
              </a:ext>
            </a:extLst>
          </p:cNvPr>
          <p:cNvSpPr>
            <a:spLocks noChangeArrowheads="1"/>
          </p:cNvSpPr>
          <p:nvPr/>
        </p:nvSpPr>
        <p:spPr bwMode="auto">
          <a:xfrm>
            <a:off x="669925" y="4092616"/>
            <a:ext cx="3793451"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sz="2000" b="1" dirty="0">
                <a:solidFill>
                  <a:schemeClr val="accent1"/>
                </a:solidFill>
                <a:latin typeface="+mn-ea"/>
              </a:rPr>
              <a:t>用户信息表</a:t>
            </a:r>
            <a:endParaRPr kumimoji="0" lang="zh-CN" altLang="en-US" sz="2000" b="1" i="0" u="none" strike="noStrike" kern="1200" cap="none" spc="0" normalizeH="0" baseline="0" noProof="0" dirty="0">
              <a:ln>
                <a:noFill/>
              </a:ln>
              <a:solidFill>
                <a:schemeClr val="accent1"/>
              </a:solidFill>
              <a:effectLst/>
              <a:uLnTx/>
              <a:uFillTx/>
              <a:latin typeface="+mn-ea"/>
            </a:endParaRPr>
          </a:p>
        </p:txBody>
      </p:sp>
      <p:sp>
        <p:nvSpPr>
          <p:cNvPr id="28" name="Rectangle 11">
            <a:extLst>
              <a:ext uri="{FF2B5EF4-FFF2-40B4-BE49-F238E27FC236}">
                <a16:creationId xmlns:a16="http://schemas.microsoft.com/office/drawing/2014/main" id="{91B23C79-A46E-4050-8402-36B96F8B316B}"/>
              </a:ext>
            </a:extLst>
          </p:cNvPr>
          <p:cNvSpPr>
            <a:spLocks noChangeArrowheads="1"/>
          </p:cNvSpPr>
          <p:nvPr/>
        </p:nvSpPr>
        <p:spPr bwMode="auto">
          <a:xfrm>
            <a:off x="983151" y="4586632"/>
            <a:ext cx="3303539"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latin typeface="+mn-ea"/>
              </a:rPr>
              <a:t>记录用户的用户名和密码信息</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
        <p:nvSpPr>
          <p:cNvPr id="29" name="Rectangle 11">
            <a:extLst>
              <a:ext uri="{FF2B5EF4-FFF2-40B4-BE49-F238E27FC236}">
                <a16:creationId xmlns:a16="http://schemas.microsoft.com/office/drawing/2014/main" id="{038F12A8-3A7B-47F3-9715-366E33625DA2}"/>
              </a:ext>
            </a:extLst>
          </p:cNvPr>
          <p:cNvSpPr>
            <a:spLocks noChangeArrowheads="1"/>
          </p:cNvSpPr>
          <p:nvPr/>
        </p:nvSpPr>
        <p:spPr bwMode="auto">
          <a:xfrm>
            <a:off x="4286691" y="4092616"/>
            <a:ext cx="3793451"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sz="2000" b="1" dirty="0">
                <a:solidFill>
                  <a:schemeClr val="accent1"/>
                </a:solidFill>
                <a:latin typeface="+mn-ea"/>
              </a:rPr>
              <a:t>用户关系表</a:t>
            </a:r>
          </a:p>
        </p:txBody>
      </p:sp>
      <p:sp>
        <p:nvSpPr>
          <p:cNvPr id="30" name="Rectangle 11">
            <a:extLst>
              <a:ext uri="{FF2B5EF4-FFF2-40B4-BE49-F238E27FC236}">
                <a16:creationId xmlns:a16="http://schemas.microsoft.com/office/drawing/2014/main" id="{3E912BE3-655A-44E9-B8F8-D1014AF819C7}"/>
              </a:ext>
            </a:extLst>
          </p:cNvPr>
          <p:cNvSpPr>
            <a:spLocks noChangeArrowheads="1"/>
          </p:cNvSpPr>
          <p:nvPr/>
        </p:nvSpPr>
        <p:spPr bwMode="auto">
          <a:xfrm>
            <a:off x="4599918" y="4586632"/>
            <a:ext cx="3128708" cy="75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kumimoji="0" lang="zh-CN" altLang="en-US" b="0" i="0" u="none" strike="noStrike" kern="1200" cap="none" spc="0" normalizeH="0" baseline="0" noProof="0" dirty="0">
                <a:ln>
                  <a:noFill/>
                </a:ln>
                <a:solidFill>
                  <a:schemeClr val="tx1">
                    <a:lumMod val="85000"/>
                    <a:lumOff val="15000"/>
                  </a:schemeClr>
                </a:solidFill>
                <a:effectLst/>
                <a:uLnTx/>
                <a:uFillTx/>
                <a:latin typeface="+mn-ea"/>
              </a:rPr>
              <a:t>记录用户的粉丝或者用户的关注用户的用户名</a:t>
            </a:r>
          </a:p>
        </p:txBody>
      </p:sp>
      <p:sp>
        <p:nvSpPr>
          <p:cNvPr id="31" name="Rectangle 11">
            <a:extLst>
              <a:ext uri="{FF2B5EF4-FFF2-40B4-BE49-F238E27FC236}">
                <a16:creationId xmlns:a16="http://schemas.microsoft.com/office/drawing/2014/main" id="{580AF5D1-BB16-4179-BBF8-70CC84FB6B05}"/>
              </a:ext>
            </a:extLst>
          </p:cNvPr>
          <p:cNvSpPr>
            <a:spLocks noChangeArrowheads="1"/>
          </p:cNvSpPr>
          <p:nvPr/>
        </p:nvSpPr>
        <p:spPr bwMode="auto">
          <a:xfrm>
            <a:off x="7784441" y="4092616"/>
            <a:ext cx="3748087"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sz="2000" b="1" dirty="0">
                <a:solidFill>
                  <a:schemeClr val="accent1"/>
                </a:solidFill>
                <a:latin typeface="+mn-ea"/>
              </a:rPr>
              <a:t>微博内容表</a:t>
            </a:r>
          </a:p>
        </p:txBody>
      </p:sp>
      <p:sp>
        <p:nvSpPr>
          <p:cNvPr id="32" name="Rectangle 11">
            <a:extLst>
              <a:ext uri="{FF2B5EF4-FFF2-40B4-BE49-F238E27FC236}">
                <a16:creationId xmlns:a16="http://schemas.microsoft.com/office/drawing/2014/main" id="{F4AA7F92-E415-4C5B-8819-0BDA3F09B5BE}"/>
              </a:ext>
            </a:extLst>
          </p:cNvPr>
          <p:cNvSpPr>
            <a:spLocks noChangeArrowheads="1"/>
          </p:cNvSpPr>
          <p:nvPr/>
        </p:nvSpPr>
        <p:spPr bwMode="auto">
          <a:xfrm>
            <a:off x="8097668" y="4586632"/>
            <a:ext cx="3128708" cy="75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rPr>
              <a:t>记录用户发布微博的内容</a:t>
            </a:r>
            <a:endParaRPr lang="en-US" altLang="zh-CN" dirty="0">
              <a:solidFill>
                <a:schemeClr val="tx1">
                  <a:lumMod val="85000"/>
                  <a:lumOff val="15000"/>
                </a:schemeClr>
              </a:solidFill>
            </a:endParaRPr>
          </a:p>
          <a:p>
            <a:pPr lvl="0" algn="ctr" fontAlgn="base">
              <a:lnSpc>
                <a:spcPct val="125000"/>
              </a:lnSpc>
              <a:spcBef>
                <a:spcPct val="0"/>
              </a:spcBef>
              <a:spcAft>
                <a:spcPct val="0"/>
              </a:spcAft>
              <a:defRPr/>
            </a:pPr>
            <a:r>
              <a:rPr lang="zh-CN" altLang="en-US" dirty="0">
                <a:solidFill>
                  <a:schemeClr val="tx1">
                    <a:lumMod val="85000"/>
                    <a:lumOff val="15000"/>
                  </a:schemeClr>
                </a:solidFill>
              </a:rPr>
              <a:t>与发布时间</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
        <p:nvSpPr>
          <p:cNvPr id="19" name="îşľîḍé">
            <a:extLst>
              <a:ext uri="{FF2B5EF4-FFF2-40B4-BE49-F238E27FC236}">
                <a16:creationId xmlns:a16="http://schemas.microsoft.com/office/drawing/2014/main" id="{C9A6F86F-E1E4-4190-95EF-9A44C532E78F}"/>
              </a:ext>
            </a:extLst>
          </p:cNvPr>
          <p:cNvSpPr/>
          <p:nvPr/>
        </p:nvSpPr>
        <p:spPr bwMode="auto">
          <a:xfrm>
            <a:off x="5910230" y="2621219"/>
            <a:ext cx="371540" cy="458124"/>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08" h="8160">
                <a:moveTo>
                  <a:pt x="6545" y="7521"/>
                </a:moveTo>
                <a:lnTo>
                  <a:pt x="4762" y="3606"/>
                </a:lnTo>
                <a:lnTo>
                  <a:pt x="4762" y="1253"/>
                </a:lnTo>
                <a:cubicBezTo>
                  <a:pt x="4843" y="1328"/>
                  <a:pt x="4951" y="1375"/>
                  <a:pt x="5070" y="1375"/>
                </a:cubicBezTo>
                <a:cubicBezTo>
                  <a:pt x="5320" y="1375"/>
                  <a:pt x="5522" y="1173"/>
                  <a:pt x="5522" y="923"/>
                </a:cubicBezTo>
                <a:lnTo>
                  <a:pt x="5522" y="452"/>
                </a:lnTo>
                <a:cubicBezTo>
                  <a:pt x="5522" y="202"/>
                  <a:pt x="5320" y="0"/>
                  <a:pt x="5070" y="0"/>
                </a:cubicBezTo>
                <a:lnTo>
                  <a:pt x="4311" y="0"/>
                </a:lnTo>
                <a:lnTo>
                  <a:pt x="2297" y="0"/>
                </a:lnTo>
                <a:lnTo>
                  <a:pt x="1538" y="0"/>
                </a:lnTo>
                <a:cubicBezTo>
                  <a:pt x="1288" y="0"/>
                  <a:pt x="1086" y="202"/>
                  <a:pt x="1086" y="452"/>
                </a:cubicBezTo>
                <a:lnTo>
                  <a:pt x="1086" y="923"/>
                </a:lnTo>
                <a:cubicBezTo>
                  <a:pt x="1086" y="1173"/>
                  <a:pt x="1288" y="1375"/>
                  <a:pt x="1538" y="1375"/>
                </a:cubicBezTo>
                <a:cubicBezTo>
                  <a:pt x="1657" y="1375"/>
                  <a:pt x="1765" y="1328"/>
                  <a:pt x="1846" y="1253"/>
                </a:cubicBezTo>
                <a:lnTo>
                  <a:pt x="1846" y="3606"/>
                </a:lnTo>
                <a:lnTo>
                  <a:pt x="63" y="7521"/>
                </a:lnTo>
                <a:cubicBezTo>
                  <a:pt x="0" y="7661"/>
                  <a:pt x="11" y="7824"/>
                  <a:pt x="94" y="7953"/>
                </a:cubicBezTo>
                <a:cubicBezTo>
                  <a:pt x="178" y="8082"/>
                  <a:pt x="321" y="8160"/>
                  <a:pt x="474" y="8160"/>
                </a:cubicBezTo>
                <a:lnTo>
                  <a:pt x="6134" y="8160"/>
                </a:lnTo>
                <a:cubicBezTo>
                  <a:pt x="6287" y="8160"/>
                  <a:pt x="6430" y="8082"/>
                  <a:pt x="6514" y="7953"/>
                </a:cubicBezTo>
                <a:cubicBezTo>
                  <a:pt x="6597" y="7824"/>
                  <a:pt x="6608" y="7661"/>
                  <a:pt x="6545" y="7521"/>
                </a:cubicBezTo>
                <a:close/>
                <a:moveTo>
                  <a:pt x="4955" y="7257"/>
                </a:moveTo>
                <a:lnTo>
                  <a:pt x="3768" y="4756"/>
                </a:lnTo>
                <a:cubicBezTo>
                  <a:pt x="3719" y="4651"/>
                  <a:pt x="3613" y="4584"/>
                  <a:pt x="3496" y="4584"/>
                </a:cubicBezTo>
                <a:lnTo>
                  <a:pt x="2393" y="4584"/>
                </a:lnTo>
                <a:lnTo>
                  <a:pt x="2708" y="3891"/>
                </a:lnTo>
                <a:cubicBezTo>
                  <a:pt x="2735" y="3832"/>
                  <a:pt x="2749" y="3768"/>
                  <a:pt x="2749" y="3704"/>
                </a:cubicBezTo>
                <a:lnTo>
                  <a:pt x="2749" y="903"/>
                </a:lnTo>
                <a:lnTo>
                  <a:pt x="3859" y="903"/>
                </a:lnTo>
                <a:lnTo>
                  <a:pt x="3859" y="3704"/>
                </a:lnTo>
                <a:cubicBezTo>
                  <a:pt x="3859" y="3768"/>
                  <a:pt x="3873" y="3832"/>
                  <a:pt x="3900" y="3891"/>
                </a:cubicBezTo>
                <a:lnTo>
                  <a:pt x="5432" y="7257"/>
                </a:lnTo>
                <a:lnTo>
                  <a:pt x="4955" y="7257"/>
                </a:ln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0" name="îŝlidè">
            <a:extLst>
              <a:ext uri="{FF2B5EF4-FFF2-40B4-BE49-F238E27FC236}">
                <a16:creationId xmlns:a16="http://schemas.microsoft.com/office/drawing/2014/main" id="{C9F0B247-33F2-4729-84DF-D7AA69E92CC5}"/>
              </a:ext>
            </a:extLst>
          </p:cNvPr>
          <p:cNvSpPr/>
          <p:nvPr/>
        </p:nvSpPr>
        <p:spPr bwMode="auto">
          <a:xfrm>
            <a:off x="9456389" y="2643822"/>
            <a:ext cx="484547" cy="434512"/>
          </a:xfrm>
          <a:custGeom>
            <a:avLst/>
            <a:gdLst>
              <a:gd name="connsiteX0" fmla="*/ 254280 w 558241"/>
              <a:gd name="connsiteY0" fmla="*/ 446433 h 591209"/>
              <a:gd name="connsiteX1" fmla="*/ 306913 w 558241"/>
              <a:gd name="connsiteY1" fmla="*/ 483053 h 591209"/>
              <a:gd name="connsiteX2" fmla="*/ 293010 w 558241"/>
              <a:gd name="connsiteY2" fmla="*/ 502848 h 591209"/>
              <a:gd name="connsiteX3" fmla="*/ 289038 w 558241"/>
              <a:gd name="connsiteY3" fmla="*/ 505818 h 591209"/>
              <a:gd name="connsiteX4" fmla="*/ 252293 w 558241"/>
              <a:gd name="connsiteY4" fmla="*/ 515715 h 591209"/>
              <a:gd name="connsiteX5" fmla="*/ 250307 w 558241"/>
              <a:gd name="connsiteY5" fmla="*/ 515715 h 591209"/>
              <a:gd name="connsiteX6" fmla="*/ 246335 w 558241"/>
              <a:gd name="connsiteY6" fmla="*/ 514725 h 591209"/>
              <a:gd name="connsiteX7" fmla="*/ 242363 w 558241"/>
              <a:gd name="connsiteY7" fmla="*/ 508787 h 591209"/>
              <a:gd name="connsiteX8" fmla="*/ 239383 w 558241"/>
              <a:gd name="connsiteY8" fmla="*/ 471177 h 591209"/>
              <a:gd name="connsiteX9" fmla="*/ 240376 w 558241"/>
              <a:gd name="connsiteY9" fmla="*/ 466228 h 591209"/>
              <a:gd name="connsiteX10" fmla="*/ 89427 w 558241"/>
              <a:gd name="connsiteY10" fmla="*/ 231144 h 591209"/>
              <a:gd name="connsiteX11" fmla="*/ 69554 w 558241"/>
              <a:gd name="connsiteY11" fmla="*/ 250982 h 591209"/>
              <a:gd name="connsiteX12" fmla="*/ 89427 w 558241"/>
              <a:gd name="connsiteY12" fmla="*/ 269828 h 591209"/>
              <a:gd name="connsiteX13" fmla="*/ 307034 w 558241"/>
              <a:gd name="connsiteY13" fmla="*/ 269828 h 591209"/>
              <a:gd name="connsiteX14" fmla="*/ 325913 w 558241"/>
              <a:gd name="connsiteY14" fmla="*/ 250982 h 591209"/>
              <a:gd name="connsiteX15" fmla="*/ 307034 w 558241"/>
              <a:gd name="connsiteY15" fmla="*/ 231144 h 591209"/>
              <a:gd name="connsiteX16" fmla="*/ 513553 w 558241"/>
              <a:gd name="connsiteY16" fmla="*/ 86324 h 591209"/>
              <a:gd name="connsiteX17" fmla="*/ 520505 w 558241"/>
              <a:gd name="connsiteY17" fmla="*/ 88307 h 591209"/>
              <a:gd name="connsiteX18" fmla="*/ 552283 w 558241"/>
              <a:gd name="connsiteY18" fmla="*/ 111116 h 591209"/>
              <a:gd name="connsiteX19" fmla="*/ 558241 w 558241"/>
              <a:gd name="connsiteY19" fmla="*/ 119049 h 591209"/>
              <a:gd name="connsiteX20" fmla="*/ 556255 w 558241"/>
              <a:gd name="connsiteY20" fmla="*/ 127975 h 591209"/>
              <a:gd name="connsiteX21" fmla="*/ 327851 w 558241"/>
              <a:gd name="connsiteY21" fmla="*/ 454237 h 591209"/>
              <a:gd name="connsiteX22" fmla="*/ 275218 w 558241"/>
              <a:gd name="connsiteY22" fmla="*/ 417545 h 591209"/>
              <a:gd name="connsiteX23" fmla="*/ 503623 w 558241"/>
              <a:gd name="connsiteY23" fmla="*/ 91282 h 591209"/>
              <a:gd name="connsiteX24" fmla="*/ 513553 w 558241"/>
              <a:gd name="connsiteY24" fmla="*/ 86324 h 591209"/>
              <a:gd name="connsiteX25" fmla="*/ 26828 w 558241"/>
              <a:gd name="connsiteY25" fmla="*/ 86324 h 591209"/>
              <a:gd name="connsiteX26" fmla="*/ 91414 w 558241"/>
              <a:gd name="connsiteY26" fmla="*/ 86324 h 591209"/>
              <a:gd name="connsiteX27" fmla="*/ 91414 w 558241"/>
              <a:gd name="connsiteY27" fmla="*/ 136912 h 591209"/>
              <a:gd name="connsiteX28" fmla="*/ 134141 w 558241"/>
              <a:gd name="connsiteY28" fmla="*/ 179564 h 591209"/>
              <a:gd name="connsiteX29" fmla="*/ 262320 w 558241"/>
              <a:gd name="connsiteY29" fmla="*/ 179564 h 591209"/>
              <a:gd name="connsiteX30" fmla="*/ 306040 w 558241"/>
              <a:gd name="connsiteY30" fmla="*/ 136912 h 591209"/>
              <a:gd name="connsiteX31" fmla="*/ 306040 w 558241"/>
              <a:gd name="connsiteY31" fmla="*/ 86324 h 591209"/>
              <a:gd name="connsiteX32" fmla="*/ 369633 w 558241"/>
              <a:gd name="connsiteY32" fmla="*/ 86324 h 591209"/>
              <a:gd name="connsiteX33" fmla="*/ 395467 w 558241"/>
              <a:gd name="connsiteY33" fmla="*/ 112114 h 591209"/>
              <a:gd name="connsiteX34" fmla="*/ 395467 w 558241"/>
              <a:gd name="connsiteY34" fmla="*/ 201386 h 591209"/>
              <a:gd name="connsiteX35" fmla="*/ 312002 w 558241"/>
              <a:gd name="connsiteY35" fmla="*/ 320416 h 591209"/>
              <a:gd name="connsiteX36" fmla="*/ 89427 w 558241"/>
              <a:gd name="connsiteY36" fmla="*/ 321408 h 591209"/>
              <a:gd name="connsiteX37" fmla="*/ 69554 w 558241"/>
              <a:gd name="connsiteY37" fmla="*/ 340254 h 591209"/>
              <a:gd name="connsiteX38" fmla="*/ 89427 w 558241"/>
              <a:gd name="connsiteY38" fmla="*/ 360093 h 591209"/>
              <a:gd name="connsiteX39" fmla="*/ 284180 w 558241"/>
              <a:gd name="connsiteY39" fmla="*/ 360093 h 591209"/>
              <a:gd name="connsiteX40" fmla="*/ 248409 w 558241"/>
              <a:gd name="connsiteY40" fmla="*/ 410680 h 591209"/>
              <a:gd name="connsiteX41" fmla="*/ 89427 w 558241"/>
              <a:gd name="connsiteY41" fmla="*/ 410680 h 591209"/>
              <a:gd name="connsiteX42" fmla="*/ 69554 w 558241"/>
              <a:gd name="connsiteY42" fmla="*/ 430519 h 591209"/>
              <a:gd name="connsiteX43" fmla="*/ 89427 w 558241"/>
              <a:gd name="connsiteY43" fmla="*/ 449365 h 591209"/>
              <a:gd name="connsiteX44" fmla="*/ 221581 w 558241"/>
              <a:gd name="connsiteY44" fmla="*/ 449365 h 591209"/>
              <a:gd name="connsiteX45" fmla="*/ 219593 w 558241"/>
              <a:gd name="connsiteY45" fmla="*/ 451349 h 591209"/>
              <a:gd name="connsiteX46" fmla="*/ 213631 w 558241"/>
              <a:gd name="connsiteY46" fmla="*/ 473171 h 591209"/>
              <a:gd name="connsiteX47" fmla="*/ 217606 w 558241"/>
              <a:gd name="connsiteY47" fmla="*/ 511856 h 591209"/>
              <a:gd name="connsiteX48" fmla="*/ 231517 w 558241"/>
              <a:gd name="connsiteY48" fmla="*/ 535662 h 591209"/>
              <a:gd name="connsiteX49" fmla="*/ 250396 w 558241"/>
              <a:gd name="connsiteY49" fmla="*/ 541613 h 591209"/>
              <a:gd name="connsiteX50" fmla="*/ 259339 w 558241"/>
              <a:gd name="connsiteY50" fmla="*/ 540621 h 591209"/>
              <a:gd name="connsiteX51" fmla="*/ 296104 w 558241"/>
              <a:gd name="connsiteY51" fmla="*/ 530702 h 591209"/>
              <a:gd name="connsiteX52" fmla="*/ 314983 w 558241"/>
              <a:gd name="connsiteY52" fmla="*/ 517807 h 591209"/>
              <a:gd name="connsiteX53" fmla="*/ 395467 w 558241"/>
              <a:gd name="connsiteY53" fmla="*/ 402745 h 591209"/>
              <a:gd name="connsiteX54" fmla="*/ 395467 w 558241"/>
              <a:gd name="connsiteY54" fmla="*/ 564427 h 591209"/>
              <a:gd name="connsiteX55" fmla="*/ 369633 w 558241"/>
              <a:gd name="connsiteY55" fmla="*/ 591209 h 591209"/>
              <a:gd name="connsiteX56" fmla="*/ 26828 w 558241"/>
              <a:gd name="connsiteY56" fmla="*/ 591209 h 591209"/>
              <a:gd name="connsiteX57" fmla="*/ 0 w 558241"/>
              <a:gd name="connsiteY57" fmla="*/ 564427 h 591209"/>
              <a:gd name="connsiteX58" fmla="*/ 0 w 558241"/>
              <a:gd name="connsiteY58" fmla="*/ 112114 h 591209"/>
              <a:gd name="connsiteX59" fmla="*/ 26828 w 558241"/>
              <a:gd name="connsiteY59" fmla="*/ 86324 h 591209"/>
              <a:gd name="connsiteX60" fmla="*/ 197715 w 558241"/>
              <a:gd name="connsiteY60" fmla="*/ 24790 h 591209"/>
              <a:gd name="connsiteX61" fmla="*/ 177849 w 558241"/>
              <a:gd name="connsiteY61" fmla="*/ 44621 h 591209"/>
              <a:gd name="connsiteX62" fmla="*/ 218573 w 558241"/>
              <a:gd name="connsiteY62" fmla="*/ 44621 h 591209"/>
              <a:gd name="connsiteX63" fmla="*/ 197715 w 558241"/>
              <a:gd name="connsiteY63" fmla="*/ 24790 h 591209"/>
              <a:gd name="connsiteX64" fmla="*/ 197715 w 558241"/>
              <a:gd name="connsiteY64" fmla="*/ 0 h 591209"/>
              <a:gd name="connsiteX65" fmla="*/ 243405 w 558241"/>
              <a:gd name="connsiteY65" fmla="*/ 44621 h 591209"/>
              <a:gd name="connsiteX66" fmla="*/ 262277 w 558241"/>
              <a:gd name="connsiteY66" fmla="*/ 44621 h 591209"/>
              <a:gd name="connsiteX67" fmla="*/ 280156 w 558241"/>
              <a:gd name="connsiteY67" fmla="*/ 62470 h 591209"/>
              <a:gd name="connsiteX68" fmla="*/ 280156 w 558241"/>
              <a:gd name="connsiteY68" fmla="*/ 135847 h 591209"/>
              <a:gd name="connsiteX69" fmla="*/ 262277 w 558241"/>
              <a:gd name="connsiteY69" fmla="*/ 153695 h 591209"/>
              <a:gd name="connsiteX70" fmla="*/ 134146 w 558241"/>
              <a:gd name="connsiteY70" fmla="*/ 153695 h 591209"/>
              <a:gd name="connsiteX71" fmla="*/ 116267 w 558241"/>
              <a:gd name="connsiteY71" fmla="*/ 135847 h 591209"/>
              <a:gd name="connsiteX72" fmla="*/ 116267 w 558241"/>
              <a:gd name="connsiteY72" fmla="*/ 62470 h 591209"/>
              <a:gd name="connsiteX73" fmla="*/ 134146 w 558241"/>
              <a:gd name="connsiteY73" fmla="*/ 44621 h 591209"/>
              <a:gd name="connsiteX74" fmla="*/ 153018 w 558241"/>
              <a:gd name="connsiteY74" fmla="*/ 44621 h 591209"/>
              <a:gd name="connsiteX75" fmla="*/ 197715 w 558241"/>
              <a:gd name="connsiteY75" fmla="*/ 0 h 59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8241" h="591209">
                <a:moveTo>
                  <a:pt x="254280" y="446433"/>
                </a:moveTo>
                <a:lnTo>
                  <a:pt x="306913" y="483053"/>
                </a:lnTo>
                <a:lnTo>
                  <a:pt x="293010" y="502848"/>
                </a:lnTo>
                <a:cubicBezTo>
                  <a:pt x="292017" y="503838"/>
                  <a:pt x="291024" y="504828"/>
                  <a:pt x="289038" y="505818"/>
                </a:cubicBezTo>
                <a:lnTo>
                  <a:pt x="252293" y="515715"/>
                </a:lnTo>
                <a:cubicBezTo>
                  <a:pt x="251300" y="515715"/>
                  <a:pt x="250307" y="515715"/>
                  <a:pt x="250307" y="515715"/>
                </a:cubicBezTo>
                <a:cubicBezTo>
                  <a:pt x="248321" y="515715"/>
                  <a:pt x="247328" y="515715"/>
                  <a:pt x="246335" y="514725"/>
                </a:cubicBezTo>
                <a:cubicBezTo>
                  <a:pt x="244349" y="512746"/>
                  <a:pt x="243356" y="511756"/>
                  <a:pt x="242363" y="508787"/>
                </a:cubicBezTo>
                <a:lnTo>
                  <a:pt x="239383" y="471177"/>
                </a:lnTo>
                <a:cubicBezTo>
                  <a:pt x="239383" y="469197"/>
                  <a:pt x="239383" y="467218"/>
                  <a:pt x="240376" y="466228"/>
                </a:cubicBezTo>
                <a:close/>
                <a:moveTo>
                  <a:pt x="89427" y="231144"/>
                </a:moveTo>
                <a:cubicBezTo>
                  <a:pt x="78497" y="231144"/>
                  <a:pt x="69554" y="240071"/>
                  <a:pt x="69554" y="250982"/>
                </a:cubicBezTo>
                <a:cubicBezTo>
                  <a:pt x="69554" y="261893"/>
                  <a:pt x="78497" y="269828"/>
                  <a:pt x="89427" y="269828"/>
                </a:cubicBezTo>
                <a:lnTo>
                  <a:pt x="307034" y="269828"/>
                </a:lnTo>
                <a:cubicBezTo>
                  <a:pt x="316970" y="269828"/>
                  <a:pt x="325913" y="261893"/>
                  <a:pt x="325913" y="250982"/>
                </a:cubicBezTo>
                <a:cubicBezTo>
                  <a:pt x="325913" y="240071"/>
                  <a:pt x="316970" y="231144"/>
                  <a:pt x="307034" y="231144"/>
                </a:cubicBezTo>
                <a:close/>
                <a:moveTo>
                  <a:pt x="513553" y="86324"/>
                </a:moveTo>
                <a:cubicBezTo>
                  <a:pt x="515540" y="86324"/>
                  <a:pt x="518519" y="86324"/>
                  <a:pt x="520505" y="88307"/>
                </a:cubicBezTo>
                <a:lnTo>
                  <a:pt x="552283" y="111116"/>
                </a:lnTo>
                <a:cubicBezTo>
                  <a:pt x="555262" y="113099"/>
                  <a:pt x="557248" y="115083"/>
                  <a:pt x="558241" y="119049"/>
                </a:cubicBezTo>
                <a:cubicBezTo>
                  <a:pt x="558241" y="122024"/>
                  <a:pt x="557248" y="124999"/>
                  <a:pt x="556255" y="127975"/>
                </a:cubicBezTo>
                <a:lnTo>
                  <a:pt x="327851" y="454237"/>
                </a:lnTo>
                <a:lnTo>
                  <a:pt x="275218" y="417545"/>
                </a:lnTo>
                <a:lnTo>
                  <a:pt x="503623" y="91282"/>
                </a:lnTo>
                <a:cubicBezTo>
                  <a:pt x="505609" y="88307"/>
                  <a:pt x="509581" y="86324"/>
                  <a:pt x="513553" y="86324"/>
                </a:cubicBezTo>
                <a:close/>
                <a:moveTo>
                  <a:pt x="26828" y="86324"/>
                </a:moveTo>
                <a:lnTo>
                  <a:pt x="91414" y="86324"/>
                </a:lnTo>
                <a:lnTo>
                  <a:pt x="91414" y="136912"/>
                </a:lnTo>
                <a:cubicBezTo>
                  <a:pt x="91414" y="160718"/>
                  <a:pt x="110293" y="179564"/>
                  <a:pt x="134141" y="179564"/>
                </a:cubicBezTo>
                <a:lnTo>
                  <a:pt x="262320" y="179564"/>
                </a:lnTo>
                <a:cubicBezTo>
                  <a:pt x="286167" y="179564"/>
                  <a:pt x="306040" y="160718"/>
                  <a:pt x="306040" y="136912"/>
                </a:cubicBezTo>
                <a:lnTo>
                  <a:pt x="306040" y="86324"/>
                </a:lnTo>
                <a:lnTo>
                  <a:pt x="369633" y="86324"/>
                </a:lnTo>
                <a:cubicBezTo>
                  <a:pt x="384537" y="86324"/>
                  <a:pt x="395467" y="98227"/>
                  <a:pt x="395467" y="112114"/>
                </a:cubicBezTo>
                <a:lnTo>
                  <a:pt x="395467" y="201386"/>
                </a:lnTo>
                <a:lnTo>
                  <a:pt x="312002" y="320416"/>
                </a:lnTo>
                <a:lnTo>
                  <a:pt x="89427" y="321408"/>
                </a:lnTo>
                <a:cubicBezTo>
                  <a:pt x="78497" y="321408"/>
                  <a:pt x="69554" y="329343"/>
                  <a:pt x="69554" y="340254"/>
                </a:cubicBezTo>
                <a:cubicBezTo>
                  <a:pt x="69554" y="351165"/>
                  <a:pt x="78497" y="360093"/>
                  <a:pt x="89427" y="360093"/>
                </a:cubicBezTo>
                <a:lnTo>
                  <a:pt x="284180" y="360093"/>
                </a:lnTo>
                <a:lnTo>
                  <a:pt x="248409" y="410680"/>
                </a:lnTo>
                <a:lnTo>
                  <a:pt x="89427" y="410680"/>
                </a:lnTo>
                <a:cubicBezTo>
                  <a:pt x="78497" y="410680"/>
                  <a:pt x="69554" y="419608"/>
                  <a:pt x="69554" y="430519"/>
                </a:cubicBezTo>
                <a:cubicBezTo>
                  <a:pt x="69554" y="440438"/>
                  <a:pt x="78497" y="449365"/>
                  <a:pt x="89427" y="449365"/>
                </a:cubicBezTo>
                <a:lnTo>
                  <a:pt x="221581" y="449365"/>
                </a:lnTo>
                <a:lnTo>
                  <a:pt x="219593" y="451349"/>
                </a:lnTo>
                <a:cubicBezTo>
                  <a:pt x="215619" y="457300"/>
                  <a:pt x="213631" y="465236"/>
                  <a:pt x="213631" y="473171"/>
                </a:cubicBezTo>
                <a:lnTo>
                  <a:pt x="217606" y="511856"/>
                </a:lnTo>
                <a:cubicBezTo>
                  <a:pt x="217606" y="520783"/>
                  <a:pt x="223568" y="529710"/>
                  <a:pt x="231517" y="535662"/>
                </a:cubicBezTo>
                <a:cubicBezTo>
                  <a:pt x="236485" y="539629"/>
                  <a:pt x="243441" y="541613"/>
                  <a:pt x="250396" y="541613"/>
                </a:cubicBezTo>
                <a:cubicBezTo>
                  <a:pt x="253377" y="541613"/>
                  <a:pt x="256358" y="541613"/>
                  <a:pt x="259339" y="540621"/>
                </a:cubicBezTo>
                <a:lnTo>
                  <a:pt x="296104" y="530702"/>
                </a:lnTo>
                <a:cubicBezTo>
                  <a:pt x="303059" y="528718"/>
                  <a:pt x="310015" y="523759"/>
                  <a:pt x="314983" y="517807"/>
                </a:cubicBezTo>
                <a:lnTo>
                  <a:pt x="395467" y="402745"/>
                </a:lnTo>
                <a:lnTo>
                  <a:pt x="395467" y="564427"/>
                </a:lnTo>
                <a:cubicBezTo>
                  <a:pt x="395467" y="578314"/>
                  <a:pt x="384537" y="591209"/>
                  <a:pt x="369633" y="591209"/>
                </a:cubicBezTo>
                <a:lnTo>
                  <a:pt x="26828" y="591209"/>
                </a:lnTo>
                <a:cubicBezTo>
                  <a:pt x="11923" y="591209"/>
                  <a:pt x="0" y="578314"/>
                  <a:pt x="0" y="564427"/>
                </a:cubicBezTo>
                <a:lnTo>
                  <a:pt x="0" y="112114"/>
                </a:lnTo>
                <a:cubicBezTo>
                  <a:pt x="0" y="98227"/>
                  <a:pt x="11923" y="86324"/>
                  <a:pt x="26828" y="86324"/>
                </a:cubicBezTo>
                <a:close/>
                <a:moveTo>
                  <a:pt x="197715" y="24790"/>
                </a:moveTo>
                <a:cubicBezTo>
                  <a:pt x="186789" y="24790"/>
                  <a:pt x="177849" y="33714"/>
                  <a:pt x="177849" y="44621"/>
                </a:cubicBezTo>
                <a:lnTo>
                  <a:pt x="218573" y="44621"/>
                </a:lnTo>
                <a:cubicBezTo>
                  <a:pt x="217580" y="33714"/>
                  <a:pt x="208641" y="24790"/>
                  <a:pt x="197715" y="24790"/>
                </a:cubicBezTo>
                <a:close/>
                <a:moveTo>
                  <a:pt x="197715" y="0"/>
                </a:moveTo>
                <a:cubicBezTo>
                  <a:pt x="222546" y="0"/>
                  <a:pt x="243405" y="19832"/>
                  <a:pt x="243405" y="44621"/>
                </a:cubicBezTo>
                <a:lnTo>
                  <a:pt x="262277" y="44621"/>
                </a:lnTo>
                <a:cubicBezTo>
                  <a:pt x="272210" y="44621"/>
                  <a:pt x="280156" y="52554"/>
                  <a:pt x="280156" y="62470"/>
                </a:cubicBezTo>
                <a:lnTo>
                  <a:pt x="280156" y="135847"/>
                </a:lnTo>
                <a:cubicBezTo>
                  <a:pt x="280156" y="145762"/>
                  <a:pt x="272210" y="153695"/>
                  <a:pt x="262277" y="153695"/>
                </a:cubicBezTo>
                <a:lnTo>
                  <a:pt x="134146" y="153695"/>
                </a:lnTo>
                <a:cubicBezTo>
                  <a:pt x="124213" y="153695"/>
                  <a:pt x="116267" y="145762"/>
                  <a:pt x="116267" y="135847"/>
                </a:cubicBezTo>
                <a:lnTo>
                  <a:pt x="116267" y="62470"/>
                </a:lnTo>
                <a:cubicBezTo>
                  <a:pt x="116267" y="52554"/>
                  <a:pt x="124213" y="44621"/>
                  <a:pt x="134146" y="44621"/>
                </a:cubicBezTo>
                <a:lnTo>
                  <a:pt x="153018" y="44621"/>
                </a:lnTo>
                <a:cubicBezTo>
                  <a:pt x="153018" y="19832"/>
                  <a:pt x="172883" y="0"/>
                  <a:pt x="197715" y="0"/>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1" name="magnifier_71403">
            <a:extLst>
              <a:ext uri="{FF2B5EF4-FFF2-40B4-BE49-F238E27FC236}">
                <a16:creationId xmlns:a16="http://schemas.microsoft.com/office/drawing/2014/main" id="{4A495DD6-2C79-48FB-A2BD-8ED76E79CC83}"/>
              </a:ext>
            </a:extLst>
          </p:cNvPr>
          <p:cNvSpPr>
            <a:spLocks noChangeAspect="1"/>
          </p:cNvSpPr>
          <p:nvPr/>
        </p:nvSpPr>
        <p:spPr bwMode="auto">
          <a:xfrm>
            <a:off x="2310742" y="2577256"/>
            <a:ext cx="542781" cy="542091"/>
          </a:xfrm>
          <a:custGeom>
            <a:avLst/>
            <a:gdLst>
              <a:gd name="connsiteX0" fmla="*/ 127323 w 609179"/>
              <a:gd name="connsiteY0" fmla="*/ 139955 h 608405"/>
              <a:gd name="connsiteX1" fmla="*/ 138123 w 609179"/>
              <a:gd name="connsiteY1" fmla="*/ 144471 h 608405"/>
              <a:gd name="connsiteX2" fmla="*/ 138123 w 609179"/>
              <a:gd name="connsiteY2" fmla="*/ 166017 h 608405"/>
              <a:gd name="connsiteX3" fmla="*/ 138123 w 609179"/>
              <a:gd name="connsiteY3" fmla="*/ 269889 h 608405"/>
              <a:gd name="connsiteX4" fmla="*/ 138123 w 609179"/>
              <a:gd name="connsiteY4" fmla="*/ 291435 h 608405"/>
              <a:gd name="connsiteX5" fmla="*/ 127288 w 609179"/>
              <a:gd name="connsiteY5" fmla="*/ 295951 h 608405"/>
              <a:gd name="connsiteX6" fmla="*/ 116453 w 609179"/>
              <a:gd name="connsiteY6" fmla="*/ 291435 h 608405"/>
              <a:gd name="connsiteX7" fmla="*/ 116453 w 609179"/>
              <a:gd name="connsiteY7" fmla="*/ 144471 h 608405"/>
              <a:gd name="connsiteX8" fmla="*/ 127323 w 609179"/>
              <a:gd name="connsiteY8" fmla="*/ 139955 h 608405"/>
              <a:gd name="connsiteX9" fmla="*/ 218091 w 609179"/>
              <a:gd name="connsiteY9" fmla="*/ 61140 h 608405"/>
              <a:gd name="connsiteX10" fmla="*/ 107038 w 609179"/>
              <a:gd name="connsiteY10" fmla="*/ 107043 h 608405"/>
              <a:gd name="connsiteX11" fmla="*/ 107038 w 609179"/>
              <a:gd name="connsiteY11" fmla="*/ 328841 h 608405"/>
              <a:gd name="connsiteX12" fmla="*/ 218186 w 609179"/>
              <a:gd name="connsiteY12" fmla="*/ 374743 h 608405"/>
              <a:gd name="connsiteX13" fmla="*/ 329144 w 609179"/>
              <a:gd name="connsiteY13" fmla="*/ 328841 h 608405"/>
              <a:gd name="connsiteX14" fmla="*/ 329239 w 609179"/>
              <a:gd name="connsiteY14" fmla="*/ 107043 h 608405"/>
              <a:gd name="connsiteX15" fmla="*/ 218091 w 609179"/>
              <a:gd name="connsiteY15" fmla="*/ 61140 h 608405"/>
              <a:gd name="connsiteX16" fmla="*/ 218091 w 609179"/>
              <a:gd name="connsiteY16" fmla="*/ 0 h 608405"/>
              <a:gd name="connsiteX17" fmla="*/ 372473 w 609179"/>
              <a:gd name="connsiteY17" fmla="*/ 63868 h 608405"/>
              <a:gd name="connsiteX18" fmla="*/ 407889 w 609179"/>
              <a:gd name="connsiteY18" fmla="*/ 325078 h 608405"/>
              <a:gd name="connsiteX19" fmla="*/ 592036 w 609179"/>
              <a:gd name="connsiteY19" fmla="*/ 508970 h 608405"/>
              <a:gd name="connsiteX20" fmla="*/ 609179 w 609179"/>
              <a:gd name="connsiteY20" fmla="*/ 550169 h 608405"/>
              <a:gd name="connsiteX21" fmla="*/ 592036 w 609179"/>
              <a:gd name="connsiteY21" fmla="*/ 591368 h 608405"/>
              <a:gd name="connsiteX22" fmla="*/ 509617 w 609179"/>
              <a:gd name="connsiteY22" fmla="*/ 591368 h 608405"/>
              <a:gd name="connsiteX23" fmla="*/ 325565 w 609179"/>
              <a:gd name="connsiteY23" fmla="*/ 407571 h 608405"/>
              <a:gd name="connsiteX24" fmla="*/ 218186 w 609179"/>
              <a:gd name="connsiteY24" fmla="*/ 435883 h 608405"/>
              <a:gd name="connsiteX25" fmla="*/ 63804 w 609179"/>
              <a:gd name="connsiteY25" fmla="*/ 372015 h 608405"/>
              <a:gd name="connsiteX26" fmla="*/ 63710 w 609179"/>
              <a:gd name="connsiteY26" fmla="*/ 63868 h 608405"/>
              <a:gd name="connsiteX27" fmla="*/ 218091 w 609179"/>
              <a:gd name="connsiteY27" fmla="*/ 0 h 60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9179" h="608405">
                <a:moveTo>
                  <a:pt x="127323" y="139955"/>
                </a:moveTo>
                <a:cubicBezTo>
                  <a:pt x="131245" y="139955"/>
                  <a:pt x="135155" y="141460"/>
                  <a:pt x="138123" y="144471"/>
                </a:cubicBezTo>
                <a:cubicBezTo>
                  <a:pt x="144153" y="150398"/>
                  <a:pt x="144153" y="160089"/>
                  <a:pt x="138123" y="166017"/>
                </a:cubicBezTo>
                <a:cubicBezTo>
                  <a:pt x="109481" y="194713"/>
                  <a:pt x="109481" y="241192"/>
                  <a:pt x="138123" y="269889"/>
                </a:cubicBezTo>
                <a:cubicBezTo>
                  <a:pt x="144059" y="275816"/>
                  <a:pt x="144059" y="285507"/>
                  <a:pt x="138123" y="291435"/>
                </a:cubicBezTo>
                <a:cubicBezTo>
                  <a:pt x="135108" y="294446"/>
                  <a:pt x="131245" y="295951"/>
                  <a:pt x="127288" y="295951"/>
                </a:cubicBezTo>
                <a:cubicBezTo>
                  <a:pt x="123331" y="295951"/>
                  <a:pt x="119468" y="294446"/>
                  <a:pt x="116453" y="291435"/>
                </a:cubicBezTo>
                <a:cubicBezTo>
                  <a:pt x="75846" y="250977"/>
                  <a:pt x="75846" y="185022"/>
                  <a:pt x="116453" y="144471"/>
                </a:cubicBezTo>
                <a:cubicBezTo>
                  <a:pt x="119468" y="141460"/>
                  <a:pt x="123402" y="139955"/>
                  <a:pt x="127323" y="139955"/>
                </a:cubicBezTo>
                <a:close/>
                <a:moveTo>
                  <a:pt x="218091" y="61140"/>
                </a:moveTo>
                <a:cubicBezTo>
                  <a:pt x="176176" y="61140"/>
                  <a:pt x="136709" y="77413"/>
                  <a:pt x="107038" y="107043"/>
                </a:cubicBezTo>
                <a:cubicBezTo>
                  <a:pt x="45813" y="168183"/>
                  <a:pt x="45813" y="267701"/>
                  <a:pt x="107038" y="328841"/>
                </a:cubicBezTo>
                <a:cubicBezTo>
                  <a:pt x="136709" y="358470"/>
                  <a:pt x="176176" y="374743"/>
                  <a:pt x="218186" y="374743"/>
                </a:cubicBezTo>
                <a:cubicBezTo>
                  <a:pt x="260101" y="374743"/>
                  <a:pt x="299474" y="358470"/>
                  <a:pt x="329144" y="328841"/>
                </a:cubicBezTo>
                <a:cubicBezTo>
                  <a:pt x="390370" y="267701"/>
                  <a:pt x="390370" y="168183"/>
                  <a:pt x="329239" y="107043"/>
                </a:cubicBezTo>
                <a:cubicBezTo>
                  <a:pt x="299474" y="77413"/>
                  <a:pt x="260101" y="61140"/>
                  <a:pt x="218091" y="61140"/>
                </a:cubicBezTo>
                <a:close/>
                <a:moveTo>
                  <a:pt x="218091" y="0"/>
                </a:moveTo>
                <a:cubicBezTo>
                  <a:pt x="276397" y="0"/>
                  <a:pt x="331217" y="22669"/>
                  <a:pt x="372473" y="63868"/>
                </a:cubicBezTo>
                <a:cubicBezTo>
                  <a:pt x="443212" y="134509"/>
                  <a:pt x="454892" y="242022"/>
                  <a:pt x="407889" y="325078"/>
                </a:cubicBezTo>
                <a:lnTo>
                  <a:pt x="592036" y="508970"/>
                </a:lnTo>
                <a:cubicBezTo>
                  <a:pt x="602962" y="519975"/>
                  <a:pt x="609179" y="534743"/>
                  <a:pt x="609179" y="550169"/>
                </a:cubicBezTo>
                <a:cubicBezTo>
                  <a:pt x="609085" y="565595"/>
                  <a:pt x="602962" y="580457"/>
                  <a:pt x="592036" y="591368"/>
                </a:cubicBezTo>
                <a:cubicBezTo>
                  <a:pt x="569241" y="614131"/>
                  <a:pt x="532318" y="614037"/>
                  <a:pt x="509617" y="591368"/>
                </a:cubicBezTo>
                <a:lnTo>
                  <a:pt x="325565" y="407571"/>
                </a:lnTo>
                <a:cubicBezTo>
                  <a:pt x="293163" y="425913"/>
                  <a:pt x="256428" y="435883"/>
                  <a:pt x="218186" y="435883"/>
                </a:cubicBezTo>
                <a:cubicBezTo>
                  <a:pt x="159880" y="435883"/>
                  <a:pt x="105060" y="413215"/>
                  <a:pt x="63804" y="372015"/>
                </a:cubicBezTo>
                <a:cubicBezTo>
                  <a:pt x="-21252" y="287077"/>
                  <a:pt x="-21252" y="148806"/>
                  <a:pt x="63710" y="63868"/>
                </a:cubicBezTo>
                <a:cubicBezTo>
                  <a:pt x="104966" y="22669"/>
                  <a:pt x="159786" y="0"/>
                  <a:pt x="218091" y="0"/>
                </a:cubicBezTo>
                <a:close/>
              </a:path>
            </a:pathLst>
          </a:custGeom>
          <a:solidFill>
            <a:schemeClr val="accent1"/>
          </a:solidFill>
          <a:ln>
            <a:noFill/>
          </a:ln>
        </p:spPr>
      </p:sp>
      <p:sp>
        <p:nvSpPr>
          <p:cNvPr id="22" name="页脚占位符 2">
            <a:extLst>
              <a:ext uri="{FF2B5EF4-FFF2-40B4-BE49-F238E27FC236}">
                <a16:creationId xmlns:a16="http://schemas.microsoft.com/office/drawing/2014/main" id="{188FA66B-7B85-4710-87DE-59F80D70F71F}"/>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26" name="灯片编号占位符 3">
            <a:extLst>
              <a:ext uri="{FF2B5EF4-FFF2-40B4-BE49-F238E27FC236}">
                <a16:creationId xmlns:a16="http://schemas.microsoft.com/office/drawing/2014/main" id="{118386BB-DFAF-482F-8E6D-B788A3623DAC}"/>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Tree>
    <p:extLst>
      <p:ext uri="{BB962C8B-B14F-4D97-AF65-F5344CB8AC3E}">
        <p14:creationId xmlns:p14="http://schemas.microsoft.com/office/powerpoint/2010/main" val="2243468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BD554-6E5E-40F9-ADC2-4AF85D9E4938}"/>
              </a:ext>
            </a:extLst>
          </p:cNvPr>
          <p:cNvSpPr>
            <a:spLocks noGrp="1"/>
          </p:cNvSpPr>
          <p:nvPr>
            <p:ph type="title"/>
          </p:nvPr>
        </p:nvSpPr>
        <p:spPr/>
        <p:txBody>
          <a:bodyPr>
            <a:normAutofit/>
          </a:bodyPr>
          <a:lstStyle/>
          <a:p>
            <a:r>
              <a:rPr lang="en-US" altLang="zh-CN" dirty="0"/>
              <a:t>HBase</a:t>
            </a:r>
            <a:r>
              <a:rPr lang="zh-CN" altLang="en-US" dirty="0"/>
              <a:t>表设计</a:t>
            </a:r>
          </a:p>
        </p:txBody>
      </p:sp>
      <p:sp>
        <p:nvSpPr>
          <p:cNvPr id="3" name="页脚占位符 2">
            <a:extLst>
              <a:ext uri="{FF2B5EF4-FFF2-40B4-BE49-F238E27FC236}">
                <a16:creationId xmlns:a16="http://schemas.microsoft.com/office/drawing/2014/main" id="{C13D6D5A-654C-4B5B-B9B0-4A5CD96BE46E}"/>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74E5E0B9-9049-4597-A2BF-7E706C11EF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0FAFCA88-0EA0-460F-ACC6-175130AF9BF7}"/>
              </a:ext>
            </a:extLst>
          </p:cNvPr>
          <p:cNvSpPr>
            <a:spLocks noGrp="1"/>
          </p:cNvSpPr>
          <p:nvPr>
            <p:ph type="body" sz="quarter" idx="13"/>
          </p:nvPr>
        </p:nvSpPr>
        <p:spPr/>
        <p:txBody>
          <a:bodyPr>
            <a:noAutofit/>
          </a:bodyPr>
          <a:lstStyle/>
          <a:p>
            <a:r>
              <a:rPr lang="en-US" altLang="zh-CN" dirty="0"/>
              <a:t>2</a:t>
            </a:r>
            <a:endParaRPr lang="zh-CN" altLang="en-US" dirty="0"/>
          </a:p>
        </p:txBody>
      </p:sp>
      <p:sp>
        <p:nvSpPr>
          <p:cNvPr id="7" name="矩形 6">
            <a:extLst>
              <a:ext uri="{FF2B5EF4-FFF2-40B4-BE49-F238E27FC236}">
                <a16:creationId xmlns:a16="http://schemas.microsoft.com/office/drawing/2014/main" id="{B5372EDD-7D66-4095-94CD-7727EB84E759}"/>
              </a:ext>
            </a:extLst>
          </p:cNvPr>
          <p:cNvSpPr/>
          <p:nvPr/>
        </p:nvSpPr>
        <p:spPr>
          <a:xfrm>
            <a:off x="669925" y="1305699"/>
            <a:ext cx="2449195" cy="6030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用户信息表</a:t>
            </a:r>
          </a:p>
        </p:txBody>
      </p:sp>
      <p:sp>
        <p:nvSpPr>
          <p:cNvPr id="8" name="Rectangle 11">
            <a:extLst>
              <a:ext uri="{FF2B5EF4-FFF2-40B4-BE49-F238E27FC236}">
                <a16:creationId xmlns:a16="http://schemas.microsoft.com/office/drawing/2014/main" id="{DA7BC836-5E9C-4F5C-9229-E79E1EE1C261}"/>
              </a:ext>
            </a:extLst>
          </p:cNvPr>
          <p:cNvSpPr>
            <a:spLocks noChangeArrowheads="1"/>
          </p:cNvSpPr>
          <p:nvPr/>
        </p:nvSpPr>
        <p:spPr bwMode="auto">
          <a:xfrm>
            <a:off x="669925" y="2249124"/>
            <a:ext cx="7515583" cy="15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fontAlgn="base">
              <a:lnSpc>
                <a:spcPct val="125000"/>
              </a:lnSpc>
              <a:spcBef>
                <a:spcPct val="0"/>
              </a:spcBef>
              <a:spcAft>
                <a:spcPct val="0"/>
              </a:spcAft>
              <a:defRPr/>
            </a:pPr>
            <a:r>
              <a:rPr lang="en-US" altLang="zh-CN" sz="2000" b="1" dirty="0" err="1">
                <a:solidFill>
                  <a:schemeClr val="accent1"/>
                </a:solidFill>
                <a:latin typeface="+mn-ea"/>
              </a:rPr>
              <a:t>RowKey</a:t>
            </a:r>
            <a:r>
              <a:rPr lang="zh-CN" altLang="en-US" sz="2000" b="1" dirty="0">
                <a:solidFill>
                  <a:schemeClr val="accent1"/>
                </a:solidFill>
                <a:latin typeface="+mn-ea"/>
              </a:rPr>
              <a:t>：以用户名为</a:t>
            </a:r>
            <a:r>
              <a:rPr lang="en-US" altLang="zh-CN" sz="2000" b="1" dirty="0" err="1">
                <a:solidFill>
                  <a:schemeClr val="accent1"/>
                </a:solidFill>
                <a:latin typeface="+mn-ea"/>
              </a:rPr>
              <a:t>rowkey</a:t>
            </a:r>
            <a:endParaRPr lang="en-US" altLang="zh-CN" sz="2000" b="1" dirty="0">
              <a:solidFill>
                <a:schemeClr val="accent1"/>
              </a:solidFill>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列族：</a:t>
            </a:r>
            <a:r>
              <a:rPr lang="en-US" altLang="zh-CN" sz="2000" b="1" dirty="0">
                <a:solidFill>
                  <a:schemeClr val="accent1"/>
                </a:solidFill>
                <a:latin typeface="+mn-ea"/>
              </a:rPr>
              <a:t>info</a:t>
            </a:r>
          </a:p>
          <a:p>
            <a:pPr lvl="0" fontAlgn="base">
              <a:lnSpc>
                <a:spcPct val="125000"/>
              </a:lnSpc>
              <a:spcBef>
                <a:spcPct val="0"/>
              </a:spcBef>
              <a:spcAft>
                <a:spcPct val="0"/>
              </a:spcAft>
              <a:defRPr/>
            </a:pPr>
            <a:r>
              <a:rPr kumimoji="0" lang="zh-CN" altLang="en-US" sz="2000" b="1" i="0" u="none" strike="noStrike" kern="1200" cap="none" spc="0" normalizeH="0" baseline="0" noProof="0" dirty="0">
                <a:ln>
                  <a:noFill/>
                </a:ln>
                <a:solidFill>
                  <a:schemeClr val="accent1"/>
                </a:solidFill>
                <a:effectLst/>
                <a:uLnTx/>
                <a:uFillTx/>
                <a:latin typeface="+mn-ea"/>
              </a:rPr>
              <a:t>列：</a:t>
            </a:r>
            <a:r>
              <a:rPr kumimoji="0" lang="en-US" altLang="zh-CN" sz="2000" b="1" i="0" u="none" strike="noStrike" kern="1200" cap="none" spc="0" normalizeH="0" baseline="0" noProof="0" dirty="0">
                <a:ln>
                  <a:noFill/>
                </a:ln>
                <a:solidFill>
                  <a:schemeClr val="accent1"/>
                </a:solidFill>
                <a:effectLst/>
                <a:uLnTx/>
                <a:uFillTx/>
                <a:latin typeface="+mn-ea"/>
              </a:rPr>
              <a:t>info</a:t>
            </a:r>
            <a:r>
              <a:rPr lang="en-US" altLang="zh-CN" sz="2000" b="1" dirty="0">
                <a:solidFill>
                  <a:schemeClr val="accent1"/>
                </a:solidFill>
                <a:latin typeface="+mn-ea"/>
              </a:rPr>
              <a:t>:</a:t>
            </a:r>
            <a:r>
              <a:rPr kumimoji="0" lang="en-US" altLang="zh-CN" sz="2000" b="1" i="0" u="none" strike="noStrike" kern="1200" cap="none" spc="0" normalizeH="0" baseline="0" noProof="0" dirty="0">
                <a:ln>
                  <a:noFill/>
                </a:ln>
                <a:solidFill>
                  <a:schemeClr val="accent1"/>
                </a:solidFill>
                <a:effectLst/>
                <a:uLnTx/>
                <a:uFillTx/>
                <a:latin typeface="+mn-ea"/>
              </a:rPr>
              <a:t>password  </a:t>
            </a:r>
            <a:r>
              <a:rPr kumimoji="0" lang="zh-CN" altLang="en-US" sz="2000" b="1" i="0" u="none" strike="noStrike" kern="1200" cap="none" spc="0" normalizeH="0" baseline="0" noProof="0" dirty="0">
                <a:ln>
                  <a:noFill/>
                </a:ln>
                <a:solidFill>
                  <a:schemeClr val="accent1"/>
                </a:solidFill>
                <a:effectLst/>
                <a:uLnTx/>
                <a:uFillTx/>
                <a:latin typeface="+mn-ea"/>
              </a:rPr>
              <a:t>记录用户的密码</a:t>
            </a:r>
            <a:endParaRPr kumimoji="0" lang="en-US" altLang="zh-CN" sz="2000" b="1" i="0" u="none" strike="noStrike" kern="1200" cap="none" spc="0" normalizeH="0" baseline="0" noProof="0" dirty="0">
              <a:ln>
                <a:noFill/>
              </a:ln>
              <a:solidFill>
                <a:schemeClr val="accent1"/>
              </a:solidFill>
              <a:effectLst/>
              <a:uLnTx/>
              <a:uFillTx/>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最大版本数：</a:t>
            </a:r>
            <a:r>
              <a:rPr lang="en-US" altLang="zh-CN" sz="2000" b="1" dirty="0">
                <a:solidFill>
                  <a:schemeClr val="accent1"/>
                </a:solidFill>
                <a:latin typeface="+mn-ea"/>
              </a:rPr>
              <a:t>1</a:t>
            </a:r>
            <a:endParaRPr kumimoji="0" lang="zh-CN" altLang="en-US" sz="2000" b="1" i="0" u="none" strike="noStrike" kern="1200" cap="none" spc="0" normalizeH="0" baseline="0" noProof="0" dirty="0">
              <a:ln>
                <a:noFill/>
              </a:ln>
              <a:solidFill>
                <a:schemeClr val="accent1"/>
              </a:solidFill>
              <a:effectLst/>
              <a:uLnTx/>
              <a:uFillTx/>
              <a:latin typeface="+mn-ea"/>
            </a:endParaRPr>
          </a:p>
        </p:txBody>
      </p:sp>
      <p:pic>
        <p:nvPicPr>
          <p:cNvPr id="9" name="图片 8">
            <a:extLst>
              <a:ext uri="{FF2B5EF4-FFF2-40B4-BE49-F238E27FC236}">
                <a16:creationId xmlns:a16="http://schemas.microsoft.com/office/drawing/2014/main" id="{F6D8D24F-71D3-4895-8840-749BDC0B0799}"/>
              </a:ext>
            </a:extLst>
          </p:cNvPr>
          <p:cNvPicPr>
            <a:picLocks noChangeAspect="1"/>
          </p:cNvPicPr>
          <p:nvPr/>
        </p:nvPicPr>
        <p:blipFill>
          <a:blip r:embed="rId2"/>
          <a:stretch>
            <a:fillRect/>
          </a:stretch>
        </p:blipFill>
        <p:spPr>
          <a:xfrm>
            <a:off x="229240" y="4236527"/>
            <a:ext cx="11733520" cy="1425505"/>
          </a:xfrm>
          <a:prstGeom prst="rect">
            <a:avLst/>
          </a:prstGeom>
        </p:spPr>
      </p:pic>
    </p:spTree>
    <p:extLst>
      <p:ext uri="{BB962C8B-B14F-4D97-AF65-F5344CB8AC3E}">
        <p14:creationId xmlns:p14="http://schemas.microsoft.com/office/powerpoint/2010/main" val="438572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BD554-6E5E-40F9-ADC2-4AF85D9E4938}"/>
              </a:ext>
            </a:extLst>
          </p:cNvPr>
          <p:cNvSpPr>
            <a:spLocks noGrp="1"/>
          </p:cNvSpPr>
          <p:nvPr>
            <p:ph type="title"/>
          </p:nvPr>
        </p:nvSpPr>
        <p:spPr/>
        <p:txBody>
          <a:bodyPr>
            <a:normAutofit/>
          </a:bodyPr>
          <a:lstStyle/>
          <a:p>
            <a:r>
              <a:rPr lang="en-US" altLang="zh-CN" dirty="0"/>
              <a:t>HBase</a:t>
            </a:r>
            <a:r>
              <a:rPr lang="zh-CN" altLang="en-US" dirty="0"/>
              <a:t>表设计</a:t>
            </a:r>
          </a:p>
        </p:txBody>
      </p:sp>
      <p:sp>
        <p:nvSpPr>
          <p:cNvPr id="3" name="页脚占位符 2">
            <a:extLst>
              <a:ext uri="{FF2B5EF4-FFF2-40B4-BE49-F238E27FC236}">
                <a16:creationId xmlns:a16="http://schemas.microsoft.com/office/drawing/2014/main" id="{C13D6D5A-654C-4B5B-B9B0-4A5CD96BE46E}"/>
              </a:ext>
            </a:extLst>
          </p:cNvPr>
          <p:cNvSpPr>
            <a:spLocks noGrp="1"/>
          </p:cNvSpPr>
          <p:nvPr>
            <p:ph type="ftr" sz="quarter" idx="11"/>
          </p:nvPr>
        </p:nvSpPr>
        <p:spPr/>
        <p:txBody>
          <a:bodyPr/>
          <a:lstStyle/>
          <a:p>
            <a:r>
              <a:rPr lang="zh-CN" altLang="en-US" spc="600" dirty="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74E5E0B9-9049-4597-A2BF-7E706C11EF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0FAFCA88-0EA0-460F-ACC6-175130AF9BF7}"/>
              </a:ext>
            </a:extLst>
          </p:cNvPr>
          <p:cNvSpPr>
            <a:spLocks noGrp="1"/>
          </p:cNvSpPr>
          <p:nvPr>
            <p:ph type="body" sz="quarter" idx="13"/>
          </p:nvPr>
        </p:nvSpPr>
        <p:spPr/>
        <p:txBody>
          <a:bodyPr>
            <a:noAutofit/>
          </a:bodyPr>
          <a:lstStyle/>
          <a:p>
            <a:r>
              <a:rPr lang="en-US" altLang="zh-CN" dirty="0"/>
              <a:t>2</a:t>
            </a:r>
            <a:endParaRPr lang="zh-CN" altLang="en-US" dirty="0"/>
          </a:p>
        </p:txBody>
      </p:sp>
      <p:sp>
        <p:nvSpPr>
          <p:cNvPr id="7" name="矩形 6">
            <a:extLst>
              <a:ext uri="{FF2B5EF4-FFF2-40B4-BE49-F238E27FC236}">
                <a16:creationId xmlns:a16="http://schemas.microsoft.com/office/drawing/2014/main" id="{B5372EDD-7D66-4095-94CD-7727EB84E759}"/>
              </a:ext>
            </a:extLst>
          </p:cNvPr>
          <p:cNvSpPr/>
          <p:nvPr/>
        </p:nvSpPr>
        <p:spPr>
          <a:xfrm>
            <a:off x="669925" y="1116626"/>
            <a:ext cx="2449195" cy="6030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用户关系表</a:t>
            </a:r>
          </a:p>
        </p:txBody>
      </p:sp>
      <p:sp>
        <p:nvSpPr>
          <p:cNvPr id="8" name="Rectangle 11">
            <a:extLst>
              <a:ext uri="{FF2B5EF4-FFF2-40B4-BE49-F238E27FC236}">
                <a16:creationId xmlns:a16="http://schemas.microsoft.com/office/drawing/2014/main" id="{E591048A-E6BB-4449-BAC2-4952D0F58CC4}"/>
              </a:ext>
            </a:extLst>
          </p:cNvPr>
          <p:cNvSpPr>
            <a:spLocks noChangeArrowheads="1"/>
          </p:cNvSpPr>
          <p:nvPr/>
        </p:nvSpPr>
        <p:spPr bwMode="auto">
          <a:xfrm>
            <a:off x="669925" y="1779279"/>
            <a:ext cx="7515583" cy="236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fontAlgn="base">
              <a:lnSpc>
                <a:spcPct val="125000"/>
              </a:lnSpc>
              <a:spcBef>
                <a:spcPct val="0"/>
              </a:spcBef>
              <a:spcAft>
                <a:spcPct val="0"/>
              </a:spcAft>
              <a:defRPr/>
            </a:pPr>
            <a:r>
              <a:rPr lang="en-US" altLang="zh-CN" sz="2000" b="1" dirty="0" err="1">
                <a:solidFill>
                  <a:schemeClr val="accent1"/>
                </a:solidFill>
                <a:latin typeface="+mn-ea"/>
              </a:rPr>
              <a:t>RowKey</a:t>
            </a:r>
            <a:r>
              <a:rPr lang="zh-CN" altLang="en-US" sz="2000" b="1" dirty="0">
                <a:solidFill>
                  <a:schemeClr val="accent1"/>
                </a:solidFill>
                <a:latin typeface="+mn-ea"/>
              </a:rPr>
              <a:t>：以用户名为</a:t>
            </a:r>
            <a:r>
              <a:rPr lang="en-US" altLang="zh-CN" sz="2000" b="1" dirty="0" err="1">
                <a:solidFill>
                  <a:schemeClr val="accent1"/>
                </a:solidFill>
                <a:latin typeface="+mn-ea"/>
              </a:rPr>
              <a:t>rowkey</a:t>
            </a:r>
            <a:endParaRPr lang="en-US" altLang="zh-CN" sz="2000" b="1" dirty="0">
              <a:solidFill>
                <a:schemeClr val="accent1"/>
              </a:solidFill>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列族</a:t>
            </a:r>
            <a:r>
              <a:rPr lang="en-US" altLang="zh-CN" sz="2000" b="1" dirty="0">
                <a:solidFill>
                  <a:schemeClr val="accent1"/>
                </a:solidFill>
                <a:latin typeface="+mn-ea"/>
              </a:rPr>
              <a:t>1</a:t>
            </a:r>
            <a:r>
              <a:rPr lang="zh-CN" altLang="en-US" sz="2000" b="1" dirty="0">
                <a:solidFill>
                  <a:schemeClr val="accent1"/>
                </a:solidFill>
                <a:latin typeface="+mn-ea"/>
              </a:rPr>
              <a:t>：</a:t>
            </a:r>
            <a:r>
              <a:rPr lang="en-US" altLang="zh-CN" sz="2000" b="1" dirty="0">
                <a:solidFill>
                  <a:schemeClr val="accent1"/>
                </a:solidFill>
                <a:latin typeface="+mn-ea"/>
              </a:rPr>
              <a:t>attend</a:t>
            </a:r>
          </a:p>
          <a:p>
            <a:pPr fontAlgn="base">
              <a:lnSpc>
                <a:spcPct val="125000"/>
              </a:lnSpc>
              <a:spcBef>
                <a:spcPct val="0"/>
              </a:spcBef>
              <a:spcAft>
                <a:spcPct val="0"/>
              </a:spcAft>
              <a:defRPr/>
            </a:pPr>
            <a:r>
              <a:rPr lang="zh-CN" altLang="en-US" sz="2000" b="1" dirty="0">
                <a:solidFill>
                  <a:schemeClr val="accent1"/>
                </a:solidFill>
                <a:latin typeface="+mn-ea"/>
              </a:rPr>
              <a:t>列族</a:t>
            </a:r>
            <a:r>
              <a:rPr lang="en-US" altLang="zh-CN" sz="2000" b="1" dirty="0">
                <a:solidFill>
                  <a:schemeClr val="accent1"/>
                </a:solidFill>
                <a:latin typeface="+mn-ea"/>
              </a:rPr>
              <a:t>2</a:t>
            </a:r>
            <a:r>
              <a:rPr lang="zh-CN" altLang="en-US" sz="2000" b="1" dirty="0">
                <a:solidFill>
                  <a:schemeClr val="accent1"/>
                </a:solidFill>
                <a:latin typeface="+mn-ea"/>
              </a:rPr>
              <a:t>：</a:t>
            </a:r>
            <a:r>
              <a:rPr lang="en-US" altLang="zh-CN" sz="2000" b="1" dirty="0">
                <a:solidFill>
                  <a:schemeClr val="accent1"/>
                </a:solidFill>
                <a:latin typeface="+mn-ea"/>
              </a:rPr>
              <a:t>fans</a:t>
            </a:r>
          </a:p>
          <a:p>
            <a:pPr lvl="0" fontAlgn="base">
              <a:lnSpc>
                <a:spcPct val="125000"/>
              </a:lnSpc>
              <a:spcBef>
                <a:spcPct val="0"/>
              </a:spcBef>
              <a:spcAft>
                <a:spcPct val="0"/>
              </a:spcAft>
              <a:defRPr/>
            </a:pPr>
            <a:r>
              <a:rPr kumimoji="0" lang="zh-CN" altLang="en-US" sz="2000" b="1" i="0" u="none" strike="noStrike" kern="1200" cap="none" spc="0" normalizeH="0" baseline="0" noProof="0" dirty="0">
                <a:ln>
                  <a:noFill/>
                </a:ln>
                <a:solidFill>
                  <a:schemeClr val="accent1"/>
                </a:solidFill>
                <a:effectLst/>
                <a:uLnTx/>
                <a:uFillTx/>
                <a:latin typeface="+mn-ea"/>
              </a:rPr>
              <a:t>列：</a:t>
            </a:r>
            <a:r>
              <a:rPr lang="en-US" altLang="zh-CN" sz="2000" b="1" dirty="0">
                <a:solidFill>
                  <a:schemeClr val="accent1"/>
                </a:solidFill>
                <a:latin typeface="+mn-ea"/>
              </a:rPr>
              <a:t>attend:</a:t>
            </a:r>
            <a:r>
              <a:rPr kumimoji="0" lang="zh-CN" altLang="en-US" sz="2000" b="1" i="0" u="none" strike="noStrike" kern="1200" cap="none" spc="0" normalizeH="0" baseline="0" noProof="0" dirty="0">
                <a:ln>
                  <a:noFill/>
                </a:ln>
                <a:solidFill>
                  <a:schemeClr val="accent1"/>
                </a:solidFill>
                <a:effectLst/>
                <a:uLnTx/>
                <a:uFillTx/>
                <a:latin typeface="+mn-ea"/>
              </a:rPr>
              <a:t>用户名</a:t>
            </a:r>
            <a:r>
              <a:rPr kumimoji="0" lang="en-US" altLang="zh-CN" sz="2000" b="1" i="0" u="none" strike="noStrike" kern="1200" cap="none" spc="0" normalizeH="0" baseline="0" noProof="0" dirty="0">
                <a:ln>
                  <a:noFill/>
                </a:ln>
                <a:solidFill>
                  <a:schemeClr val="accent1"/>
                </a:solidFill>
                <a:effectLst/>
                <a:uLnTx/>
                <a:uFillTx/>
                <a:latin typeface="+mn-ea"/>
              </a:rPr>
              <a:t>  value</a:t>
            </a:r>
            <a:r>
              <a:rPr kumimoji="0" lang="zh-CN" altLang="en-US" sz="2000" b="1" i="0" u="none" strike="noStrike" kern="1200" cap="none" spc="0" normalizeH="0" baseline="0" noProof="0" dirty="0">
                <a:ln>
                  <a:noFill/>
                </a:ln>
                <a:solidFill>
                  <a:schemeClr val="accent1"/>
                </a:solidFill>
                <a:effectLst/>
                <a:uLnTx/>
                <a:uFillTx/>
                <a:latin typeface="+mn-ea"/>
              </a:rPr>
              <a:t>为用户名  记录该用户所关注的用户</a:t>
            </a:r>
            <a:endParaRPr kumimoji="0" lang="en-US" altLang="zh-CN" sz="2000" b="1" i="0" u="none" strike="noStrike" kern="1200" cap="none" spc="0" normalizeH="0" baseline="0" noProof="0" dirty="0">
              <a:ln>
                <a:noFill/>
              </a:ln>
              <a:solidFill>
                <a:schemeClr val="accent1"/>
              </a:solidFill>
              <a:effectLst/>
              <a:uLnTx/>
              <a:uFillTx/>
              <a:latin typeface="+mn-ea"/>
            </a:endParaRPr>
          </a:p>
          <a:p>
            <a:pPr lvl="0" fontAlgn="base">
              <a:lnSpc>
                <a:spcPct val="125000"/>
              </a:lnSpc>
              <a:spcBef>
                <a:spcPct val="0"/>
              </a:spcBef>
              <a:spcAft>
                <a:spcPct val="0"/>
              </a:spcAft>
              <a:defRPr/>
            </a:pPr>
            <a:r>
              <a:rPr lang="en-US" altLang="zh-CN" sz="2000" b="1" dirty="0">
                <a:solidFill>
                  <a:schemeClr val="accent1"/>
                </a:solidFill>
                <a:latin typeface="+mn-ea"/>
              </a:rPr>
              <a:t>       fans:</a:t>
            </a:r>
            <a:r>
              <a:rPr lang="zh-CN" altLang="en-US" sz="2000" b="1" dirty="0">
                <a:solidFill>
                  <a:schemeClr val="accent1"/>
                </a:solidFill>
                <a:latin typeface="+mn-ea"/>
              </a:rPr>
              <a:t>用户名      </a:t>
            </a:r>
            <a:r>
              <a:rPr kumimoji="0" lang="en-US" altLang="zh-CN" sz="2000" b="1" i="0" u="none" strike="noStrike" kern="1200" cap="none" spc="0" normalizeH="0" baseline="0" noProof="0" dirty="0">
                <a:ln>
                  <a:noFill/>
                </a:ln>
                <a:solidFill>
                  <a:schemeClr val="accent1"/>
                </a:solidFill>
                <a:effectLst/>
                <a:uLnTx/>
                <a:uFillTx/>
                <a:latin typeface="+mn-ea"/>
              </a:rPr>
              <a:t>value</a:t>
            </a:r>
            <a:r>
              <a:rPr kumimoji="0" lang="zh-CN" altLang="en-US" sz="2000" b="1" i="0" u="none" strike="noStrike" kern="1200" cap="none" spc="0" normalizeH="0" baseline="0" noProof="0" dirty="0">
                <a:ln>
                  <a:noFill/>
                </a:ln>
                <a:solidFill>
                  <a:schemeClr val="accent1"/>
                </a:solidFill>
                <a:effectLst/>
                <a:uLnTx/>
                <a:uFillTx/>
                <a:latin typeface="+mn-ea"/>
              </a:rPr>
              <a:t>为用户名  记录该用户所关注的粉丝</a:t>
            </a:r>
            <a:endParaRPr kumimoji="0" lang="en-US" altLang="zh-CN" sz="2000" b="1" i="0" u="none" strike="noStrike" kern="1200" cap="none" spc="0" normalizeH="0" baseline="0" noProof="0" dirty="0">
              <a:ln>
                <a:noFill/>
              </a:ln>
              <a:solidFill>
                <a:schemeClr val="accent1"/>
              </a:solidFill>
              <a:effectLst/>
              <a:uLnTx/>
              <a:uFillTx/>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最大版本数：</a:t>
            </a:r>
            <a:r>
              <a:rPr lang="en-US" altLang="zh-CN" sz="2000" b="1" dirty="0">
                <a:solidFill>
                  <a:schemeClr val="accent1"/>
                </a:solidFill>
                <a:latin typeface="+mn-ea"/>
              </a:rPr>
              <a:t>1</a:t>
            </a:r>
            <a:endParaRPr kumimoji="0" lang="zh-CN" altLang="en-US" sz="2000" b="1" i="0" u="none" strike="noStrike" kern="1200" cap="none" spc="0" normalizeH="0" baseline="0" noProof="0" dirty="0">
              <a:ln>
                <a:noFill/>
              </a:ln>
              <a:solidFill>
                <a:schemeClr val="accent1"/>
              </a:solidFill>
              <a:effectLst/>
              <a:uLnTx/>
              <a:uFillTx/>
              <a:latin typeface="+mn-ea"/>
            </a:endParaRPr>
          </a:p>
        </p:txBody>
      </p:sp>
      <p:pic>
        <p:nvPicPr>
          <p:cNvPr id="9" name="图片 8">
            <a:extLst>
              <a:ext uri="{FF2B5EF4-FFF2-40B4-BE49-F238E27FC236}">
                <a16:creationId xmlns:a16="http://schemas.microsoft.com/office/drawing/2014/main" id="{A93DE24A-E40F-4F49-B531-BB065635DEEF}"/>
              </a:ext>
            </a:extLst>
          </p:cNvPr>
          <p:cNvPicPr>
            <a:picLocks noChangeAspect="1"/>
          </p:cNvPicPr>
          <p:nvPr/>
        </p:nvPicPr>
        <p:blipFill>
          <a:blip r:embed="rId2"/>
          <a:stretch>
            <a:fillRect/>
          </a:stretch>
        </p:blipFill>
        <p:spPr>
          <a:xfrm>
            <a:off x="245888" y="4204429"/>
            <a:ext cx="11725835" cy="1991400"/>
          </a:xfrm>
          <a:prstGeom prst="rect">
            <a:avLst/>
          </a:prstGeom>
        </p:spPr>
      </p:pic>
      <p:sp>
        <p:nvSpPr>
          <p:cNvPr id="10" name="Rectangle 11">
            <a:extLst>
              <a:ext uri="{FF2B5EF4-FFF2-40B4-BE49-F238E27FC236}">
                <a16:creationId xmlns:a16="http://schemas.microsoft.com/office/drawing/2014/main" id="{FCA7B9AC-5E5E-4526-84C4-EFC60AE4B73A}"/>
              </a:ext>
            </a:extLst>
          </p:cNvPr>
          <p:cNvSpPr>
            <a:spLocks noChangeArrowheads="1"/>
          </p:cNvSpPr>
          <p:nvPr/>
        </p:nvSpPr>
        <p:spPr bwMode="auto">
          <a:xfrm>
            <a:off x="8356386" y="1372308"/>
            <a:ext cx="3303539" cy="109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latin typeface="+mn-ea"/>
              </a:rPr>
              <a:t>用户关系表的设计是出于方便统计用户的关注列表并且取出用户的关注者的用户名</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Tree>
    <p:extLst>
      <p:ext uri="{BB962C8B-B14F-4D97-AF65-F5344CB8AC3E}">
        <p14:creationId xmlns:p14="http://schemas.microsoft.com/office/powerpoint/2010/main" val="4021212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BD554-6E5E-40F9-ADC2-4AF85D9E4938}"/>
              </a:ext>
            </a:extLst>
          </p:cNvPr>
          <p:cNvSpPr>
            <a:spLocks noGrp="1"/>
          </p:cNvSpPr>
          <p:nvPr>
            <p:ph type="title"/>
          </p:nvPr>
        </p:nvSpPr>
        <p:spPr/>
        <p:txBody>
          <a:bodyPr>
            <a:normAutofit/>
          </a:bodyPr>
          <a:lstStyle/>
          <a:p>
            <a:r>
              <a:rPr lang="en-US" altLang="zh-CN" dirty="0"/>
              <a:t>HBase</a:t>
            </a:r>
            <a:r>
              <a:rPr lang="zh-CN" altLang="en-US" dirty="0"/>
              <a:t>表设计</a:t>
            </a:r>
          </a:p>
        </p:txBody>
      </p:sp>
      <p:sp>
        <p:nvSpPr>
          <p:cNvPr id="3" name="页脚占位符 2">
            <a:extLst>
              <a:ext uri="{FF2B5EF4-FFF2-40B4-BE49-F238E27FC236}">
                <a16:creationId xmlns:a16="http://schemas.microsoft.com/office/drawing/2014/main" id="{C13D6D5A-654C-4B5B-B9B0-4A5CD96BE46E}"/>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74E5E0B9-9049-4597-A2BF-7E706C11EF6F}"/>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0FAFCA88-0EA0-460F-ACC6-175130AF9BF7}"/>
              </a:ext>
            </a:extLst>
          </p:cNvPr>
          <p:cNvSpPr>
            <a:spLocks noGrp="1"/>
          </p:cNvSpPr>
          <p:nvPr>
            <p:ph type="body" sz="quarter" idx="13"/>
          </p:nvPr>
        </p:nvSpPr>
        <p:spPr/>
        <p:txBody>
          <a:bodyPr>
            <a:noAutofit/>
          </a:bodyPr>
          <a:lstStyle/>
          <a:p>
            <a:r>
              <a:rPr lang="en-US" altLang="zh-CN" dirty="0"/>
              <a:t>2</a:t>
            </a:r>
            <a:endParaRPr lang="zh-CN" altLang="en-US" dirty="0"/>
          </a:p>
        </p:txBody>
      </p:sp>
      <p:sp>
        <p:nvSpPr>
          <p:cNvPr id="7" name="矩形 6">
            <a:extLst>
              <a:ext uri="{FF2B5EF4-FFF2-40B4-BE49-F238E27FC236}">
                <a16:creationId xmlns:a16="http://schemas.microsoft.com/office/drawing/2014/main" id="{B5372EDD-7D66-4095-94CD-7727EB84E759}"/>
              </a:ext>
            </a:extLst>
          </p:cNvPr>
          <p:cNvSpPr/>
          <p:nvPr/>
        </p:nvSpPr>
        <p:spPr>
          <a:xfrm>
            <a:off x="669925" y="1305699"/>
            <a:ext cx="2449195" cy="6030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微博内容表</a:t>
            </a:r>
          </a:p>
        </p:txBody>
      </p:sp>
      <p:sp>
        <p:nvSpPr>
          <p:cNvPr id="8" name="Rectangle 11">
            <a:extLst>
              <a:ext uri="{FF2B5EF4-FFF2-40B4-BE49-F238E27FC236}">
                <a16:creationId xmlns:a16="http://schemas.microsoft.com/office/drawing/2014/main" id="{4B92EAE6-F59C-499B-B36B-805FCB0D0982}"/>
              </a:ext>
            </a:extLst>
          </p:cNvPr>
          <p:cNvSpPr>
            <a:spLocks noChangeArrowheads="1"/>
          </p:cNvSpPr>
          <p:nvPr/>
        </p:nvSpPr>
        <p:spPr bwMode="auto">
          <a:xfrm>
            <a:off x="669925" y="2185720"/>
            <a:ext cx="7515583" cy="15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fontAlgn="base">
              <a:lnSpc>
                <a:spcPct val="125000"/>
              </a:lnSpc>
              <a:spcBef>
                <a:spcPct val="0"/>
              </a:spcBef>
              <a:spcAft>
                <a:spcPct val="0"/>
              </a:spcAft>
              <a:defRPr/>
            </a:pPr>
            <a:r>
              <a:rPr lang="en-US" altLang="zh-CN" sz="2000" b="1" dirty="0" err="1">
                <a:solidFill>
                  <a:schemeClr val="accent1"/>
                </a:solidFill>
                <a:latin typeface="+mn-ea"/>
              </a:rPr>
              <a:t>RowKey</a:t>
            </a:r>
            <a:r>
              <a:rPr lang="zh-CN" altLang="en-US" sz="2000" b="1" dirty="0">
                <a:solidFill>
                  <a:schemeClr val="accent1"/>
                </a:solidFill>
                <a:latin typeface="+mn-ea"/>
              </a:rPr>
              <a:t>：以 用户名</a:t>
            </a:r>
            <a:r>
              <a:rPr lang="en-US" altLang="zh-CN" sz="2000" b="1" dirty="0">
                <a:solidFill>
                  <a:schemeClr val="accent1"/>
                </a:solidFill>
                <a:latin typeface="+mn-ea"/>
              </a:rPr>
              <a:t>_</a:t>
            </a:r>
            <a:r>
              <a:rPr lang="zh-CN" altLang="en-US" sz="2000" b="1" dirty="0">
                <a:solidFill>
                  <a:schemeClr val="accent1"/>
                </a:solidFill>
                <a:latin typeface="+mn-ea"/>
              </a:rPr>
              <a:t>时间 为</a:t>
            </a:r>
            <a:r>
              <a:rPr lang="en-US" altLang="zh-CN" sz="2000" b="1" dirty="0" err="1">
                <a:solidFill>
                  <a:schemeClr val="accent1"/>
                </a:solidFill>
                <a:latin typeface="+mn-ea"/>
              </a:rPr>
              <a:t>rowkey</a:t>
            </a:r>
            <a:endParaRPr lang="en-US" altLang="zh-CN" sz="2000" b="1" dirty="0">
              <a:solidFill>
                <a:schemeClr val="accent1"/>
              </a:solidFill>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列族：</a:t>
            </a:r>
            <a:r>
              <a:rPr lang="en-US" altLang="zh-CN" sz="2000" b="1" dirty="0">
                <a:solidFill>
                  <a:schemeClr val="accent1"/>
                </a:solidFill>
                <a:latin typeface="+mn-ea"/>
              </a:rPr>
              <a:t>info</a:t>
            </a:r>
          </a:p>
          <a:p>
            <a:pPr lvl="0" fontAlgn="base">
              <a:lnSpc>
                <a:spcPct val="125000"/>
              </a:lnSpc>
              <a:spcBef>
                <a:spcPct val="0"/>
              </a:spcBef>
              <a:spcAft>
                <a:spcPct val="0"/>
              </a:spcAft>
              <a:defRPr/>
            </a:pPr>
            <a:r>
              <a:rPr kumimoji="0" lang="zh-CN" altLang="en-US" sz="2000" b="1" i="0" u="none" strike="noStrike" kern="1200" cap="none" spc="0" normalizeH="0" baseline="0" noProof="0" dirty="0">
                <a:ln>
                  <a:noFill/>
                </a:ln>
                <a:solidFill>
                  <a:schemeClr val="accent1"/>
                </a:solidFill>
                <a:effectLst/>
                <a:uLnTx/>
                <a:uFillTx/>
                <a:latin typeface="+mn-ea"/>
              </a:rPr>
              <a:t>列：</a:t>
            </a:r>
            <a:r>
              <a:rPr kumimoji="0" lang="en-US" altLang="zh-CN" sz="2000" b="1" i="0" u="none" strike="noStrike" kern="1200" cap="none" spc="0" normalizeH="0" baseline="0" noProof="0" dirty="0">
                <a:ln>
                  <a:noFill/>
                </a:ln>
                <a:solidFill>
                  <a:schemeClr val="accent1"/>
                </a:solidFill>
                <a:effectLst/>
                <a:uLnTx/>
                <a:uFillTx/>
                <a:latin typeface="+mn-ea"/>
              </a:rPr>
              <a:t>info</a:t>
            </a:r>
            <a:r>
              <a:rPr lang="en-US" altLang="zh-CN" sz="2000" b="1" dirty="0">
                <a:solidFill>
                  <a:schemeClr val="accent1"/>
                </a:solidFill>
                <a:latin typeface="+mn-ea"/>
              </a:rPr>
              <a:t>:</a:t>
            </a:r>
            <a:r>
              <a:rPr kumimoji="0" lang="en-US" altLang="zh-CN" sz="2000" b="1" i="0" u="none" strike="noStrike" kern="1200" cap="none" spc="0" normalizeH="0" baseline="0" noProof="0" dirty="0">
                <a:ln>
                  <a:noFill/>
                </a:ln>
                <a:solidFill>
                  <a:schemeClr val="accent1"/>
                </a:solidFill>
                <a:effectLst/>
                <a:uLnTx/>
                <a:uFillTx/>
                <a:latin typeface="+mn-ea"/>
              </a:rPr>
              <a:t>content  </a:t>
            </a:r>
            <a:r>
              <a:rPr kumimoji="0" lang="zh-CN" altLang="en-US" sz="2000" b="1" i="0" u="none" strike="noStrike" kern="1200" cap="none" spc="0" normalizeH="0" baseline="0" noProof="0" dirty="0">
                <a:ln>
                  <a:noFill/>
                </a:ln>
                <a:solidFill>
                  <a:schemeClr val="accent1"/>
                </a:solidFill>
                <a:effectLst/>
                <a:uLnTx/>
                <a:uFillTx/>
                <a:latin typeface="+mn-ea"/>
              </a:rPr>
              <a:t>记录用户发布微博的内容</a:t>
            </a:r>
            <a:endParaRPr kumimoji="0" lang="en-US" altLang="zh-CN" sz="2000" b="1" i="0" u="none" strike="noStrike" kern="1200" cap="none" spc="0" normalizeH="0" baseline="0" noProof="0" dirty="0">
              <a:ln>
                <a:noFill/>
              </a:ln>
              <a:solidFill>
                <a:schemeClr val="accent1"/>
              </a:solidFill>
              <a:effectLst/>
              <a:uLnTx/>
              <a:uFillTx/>
              <a:latin typeface="+mn-ea"/>
            </a:endParaRPr>
          </a:p>
          <a:p>
            <a:pPr lvl="0" fontAlgn="base">
              <a:lnSpc>
                <a:spcPct val="125000"/>
              </a:lnSpc>
              <a:spcBef>
                <a:spcPct val="0"/>
              </a:spcBef>
              <a:spcAft>
                <a:spcPct val="0"/>
              </a:spcAft>
              <a:defRPr/>
            </a:pPr>
            <a:r>
              <a:rPr lang="zh-CN" altLang="en-US" sz="2000" b="1" dirty="0">
                <a:solidFill>
                  <a:schemeClr val="accent1"/>
                </a:solidFill>
                <a:latin typeface="+mn-ea"/>
              </a:rPr>
              <a:t>最大版本数：</a:t>
            </a:r>
            <a:r>
              <a:rPr lang="en-US" altLang="zh-CN" sz="2000" b="1" dirty="0">
                <a:solidFill>
                  <a:schemeClr val="accent1"/>
                </a:solidFill>
                <a:latin typeface="+mn-ea"/>
              </a:rPr>
              <a:t>1</a:t>
            </a:r>
            <a:endParaRPr kumimoji="0" lang="zh-CN" altLang="en-US" sz="2000" b="1" i="0" u="none" strike="noStrike" kern="1200" cap="none" spc="0" normalizeH="0" baseline="0" noProof="0" dirty="0">
              <a:ln>
                <a:noFill/>
              </a:ln>
              <a:solidFill>
                <a:schemeClr val="accent1"/>
              </a:solidFill>
              <a:effectLst/>
              <a:uLnTx/>
              <a:uFillTx/>
              <a:latin typeface="+mn-ea"/>
            </a:endParaRPr>
          </a:p>
        </p:txBody>
      </p:sp>
      <p:pic>
        <p:nvPicPr>
          <p:cNvPr id="9" name="图片 8">
            <a:extLst>
              <a:ext uri="{FF2B5EF4-FFF2-40B4-BE49-F238E27FC236}">
                <a16:creationId xmlns:a16="http://schemas.microsoft.com/office/drawing/2014/main" id="{191B4DA2-8D3C-441C-9913-DDA11DF7969F}"/>
              </a:ext>
            </a:extLst>
          </p:cNvPr>
          <p:cNvPicPr>
            <a:picLocks noChangeAspect="1"/>
          </p:cNvPicPr>
          <p:nvPr/>
        </p:nvPicPr>
        <p:blipFill>
          <a:blip r:embed="rId2"/>
          <a:stretch>
            <a:fillRect/>
          </a:stretch>
        </p:blipFill>
        <p:spPr>
          <a:xfrm>
            <a:off x="217714" y="4413066"/>
            <a:ext cx="11756572" cy="1474314"/>
          </a:xfrm>
          <a:prstGeom prst="rect">
            <a:avLst/>
          </a:prstGeom>
        </p:spPr>
      </p:pic>
      <p:sp>
        <p:nvSpPr>
          <p:cNvPr id="10" name="Rectangle 11">
            <a:extLst>
              <a:ext uri="{FF2B5EF4-FFF2-40B4-BE49-F238E27FC236}">
                <a16:creationId xmlns:a16="http://schemas.microsoft.com/office/drawing/2014/main" id="{33BF3636-923F-4A75-B9D8-9D065DB6D609}"/>
              </a:ext>
            </a:extLst>
          </p:cNvPr>
          <p:cNvSpPr>
            <a:spLocks noChangeArrowheads="1"/>
          </p:cNvSpPr>
          <p:nvPr/>
        </p:nvSpPr>
        <p:spPr bwMode="auto">
          <a:xfrm>
            <a:off x="8356386" y="1372308"/>
            <a:ext cx="3303539" cy="213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latin typeface="+mn-ea"/>
              </a:rPr>
              <a:t>微博内容表在设计主键</a:t>
            </a:r>
            <a:r>
              <a:rPr lang="en-US" altLang="zh-CN" dirty="0" err="1">
                <a:solidFill>
                  <a:schemeClr val="tx1">
                    <a:lumMod val="85000"/>
                    <a:lumOff val="15000"/>
                  </a:schemeClr>
                </a:solidFill>
                <a:latin typeface="+mn-ea"/>
              </a:rPr>
              <a:t>rowkey</a:t>
            </a:r>
            <a:r>
              <a:rPr lang="zh-CN" altLang="en-US" dirty="0">
                <a:solidFill>
                  <a:schemeClr val="tx1">
                    <a:lumMod val="85000"/>
                    <a:lumOff val="15000"/>
                  </a:schemeClr>
                </a:solidFill>
                <a:latin typeface="+mn-ea"/>
              </a:rPr>
              <a:t>的时候我选择将用户名与时间拼接作为</a:t>
            </a:r>
            <a:r>
              <a:rPr lang="en-US" altLang="zh-CN" dirty="0" err="1">
                <a:solidFill>
                  <a:schemeClr val="tx1">
                    <a:lumMod val="85000"/>
                    <a:lumOff val="15000"/>
                  </a:schemeClr>
                </a:solidFill>
                <a:latin typeface="+mn-ea"/>
              </a:rPr>
              <a:t>rowkey</a:t>
            </a:r>
            <a:r>
              <a:rPr lang="zh-CN" altLang="en-US" dirty="0">
                <a:solidFill>
                  <a:schemeClr val="tx1">
                    <a:lumMod val="85000"/>
                    <a:lumOff val="15000"/>
                  </a:schemeClr>
                </a:solidFill>
                <a:latin typeface="+mn-ea"/>
              </a:rPr>
              <a:t>，这样处理后，减少一列的信息，方便代码编写，在需要发布时间时只需从主键中取出。</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Tree>
    <p:extLst>
      <p:ext uri="{BB962C8B-B14F-4D97-AF65-F5344CB8AC3E}">
        <p14:creationId xmlns:p14="http://schemas.microsoft.com/office/powerpoint/2010/main" val="3280488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60429768-3F23-4AD1-B1D3-833416A459B7}"/>
              </a:ext>
            </a:extLst>
          </p:cNvPr>
          <p:cNvSpPr>
            <a:spLocks noGrp="1"/>
          </p:cNvSpPr>
          <p:nvPr>
            <p:ph type="body" sz="quarter" idx="10"/>
          </p:nvPr>
        </p:nvSpPr>
        <p:spPr>
          <a:xfrm>
            <a:off x="4193967" y="662217"/>
            <a:ext cx="3377848" cy="3540969"/>
          </a:xfrm>
        </p:spPr>
        <p:txBody>
          <a:bodyPr/>
          <a:lstStyle/>
          <a:p>
            <a:r>
              <a:rPr lang="en-US" altLang="zh-CN" dirty="0"/>
              <a:t>03</a:t>
            </a:r>
            <a:endParaRPr lang="zh-CN" altLang="en-US" dirty="0"/>
          </a:p>
        </p:txBody>
      </p:sp>
      <p:sp>
        <p:nvSpPr>
          <p:cNvPr id="5" name="标题 4">
            <a:extLst>
              <a:ext uri="{FF2B5EF4-FFF2-40B4-BE49-F238E27FC236}">
                <a16:creationId xmlns:a16="http://schemas.microsoft.com/office/drawing/2014/main" id="{EFE45923-BA48-45FD-B213-0423FA801F51}"/>
              </a:ext>
            </a:extLst>
          </p:cNvPr>
          <p:cNvSpPr>
            <a:spLocks noGrp="1"/>
          </p:cNvSpPr>
          <p:nvPr>
            <p:ph type="title"/>
          </p:nvPr>
        </p:nvSpPr>
        <p:spPr>
          <a:xfrm>
            <a:off x="2520128" y="3867623"/>
            <a:ext cx="7283394" cy="1889121"/>
          </a:xfrm>
        </p:spPr>
        <p:txBody>
          <a:bodyPr>
            <a:normAutofit fontScale="90000"/>
          </a:bodyPr>
          <a:lstStyle/>
          <a:p>
            <a:pPr algn="ctr"/>
            <a:r>
              <a:rPr lang="zh-CN" altLang="en-US" dirty="0"/>
              <a:t>关键技术与</a:t>
            </a:r>
            <a:br>
              <a:rPr lang="en-US" altLang="zh-CN" dirty="0"/>
            </a:br>
            <a:r>
              <a:rPr lang="zh-CN" altLang="en-US" dirty="0"/>
              <a:t>部分界面展示</a:t>
            </a:r>
          </a:p>
        </p:txBody>
      </p:sp>
    </p:spTree>
    <p:extLst>
      <p:ext uri="{BB962C8B-B14F-4D97-AF65-F5344CB8AC3E}">
        <p14:creationId xmlns:p14="http://schemas.microsoft.com/office/powerpoint/2010/main" val="163465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272D2F4-E83D-4489-9EC2-1B6751145CB8}"/>
              </a:ext>
            </a:extLst>
          </p:cNvPr>
          <p:cNvSpPr>
            <a:spLocks noGrp="1"/>
          </p:cNvSpPr>
          <p:nvPr>
            <p:ph type="title"/>
          </p:nvPr>
        </p:nvSpPr>
        <p:spPr/>
        <p:txBody>
          <a:bodyPr>
            <a:normAutofit/>
          </a:bodyPr>
          <a:lstStyle/>
          <a:p>
            <a:r>
              <a:rPr lang="zh-CN" altLang="en-US" dirty="0"/>
              <a:t>关键技术</a:t>
            </a:r>
          </a:p>
        </p:txBody>
      </p:sp>
      <p:sp>
        <p:nvSpPr>
          <p:cNvPr id="2" name="文本占位符 1">
            <a:extLst>
              <a:ext uri="{FF2B5EF4-FFF2-40B4-BE49-F238E27FC236}">
                <a16:creationId xmlns:a16="http://schemas.microsoft.com/office/drawing/2014/main" id="{DDC3F755-FBE4-4796-9BA7-086275E43967}"/>
              </a:ext>
            </a:extLst>
          </p:cNvPr>
          <p:cNvSpPr>
            <a:spLocks noGrp="1"/>
          </p:cNvSpPr>
          <p:nvPr>
            <p:ph type="body" sz="quarter" idx="13"/>
          </p:nvPr>
        </p:nvSpPr>
        <p:spPr/>
        <p:txBody>
          <a:bodyPr>
            <a:normAutofit fontScale="92500" lnSpcReduction="10000"/>
          </a:bodyPr>
          <a:lstStyle/>
          <a:p>
            <a:r>
              <a:rPr lang="en-US" altLang="zh-CN" dirty="0"/>
              <a:t>1</a:t>
            </a:r>
            <a:endParaRPr lang="zh-CN" altLang="en-US" dirty="0"/>
          </a:p>
        </p:txBody>
      </p:sp>
      <p:sp>
        <p:nvSpPr>
          <p:cNvPr id="16" name="椭圆 15">
            <a:extLst>
              <a:ext uri="{FF2B5EF4-FFF2-40B4-BE49-F238E27FC236}">
                <a16:creationId xmlns:a16="http://schemas.microsoft.com/office/drawing/2014/main" id="{B7878B3C-F26E-4234-A937-DFCA2443E5CC}"/>
              </a:ext>
            </a:extLst>
          </p:cNvPr>
          <p:cNvSpPr/>
          <p:nvPr/>
        </p:nvSpPr>
        <p:spPr>
          <a:xfrm>
            <a:off x="1015065" y="2120152"/>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7BFEAE6-68AC-47B4-B608-E173003CEEEA}"/>
              </a:ext>
            </a:extLst>
          </p:cNvPr>
          <p:cNvSpPr/>
          <p:nvPr/>
        </p:nvSpPr>
        <p:spPr>
          <a:xfrm>
            <a:off x="4277952" y="2120152"/>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3ECEAAA-18A2-451B-9B9C-44F5623393E8}"/>
              </a:ext>
            </a:extLst>
          </p:cNvPr>
          <p:cNvSpPr/>
          <p:nvPr/>
        </p:nvSpPr>
        <p:spPr>
          <a:xfrm>
            <a:off x="7294359" y="2113309"/>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11">
            <a:extLst>
              <a:ext uri="{FF2B5EF4-FFF2-40B4-BE49-F238E27FC236}">
                <a16:creationId xmlns:a16="http://schemas.microsoft.com/office/drawing/2014/main" id="{14617361-610E-4634-8BDA-14A180C64C91}"/>
              </a:ext>
            </a:extLst>
          </p:cNvPr>
          <p:cNvSpPr>
            <a:spLocks noChangeArrowheads="1"/>
          </p:cNvSpPr>
          <p:nvPr/>
        </p:nvSpPr>
        <p:spPr bwMode="auto">
          <a:xfrm>
            <a:off x="-198371" y="4039078"/>
            <a:ext cx="3793451"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en-US" altLang="zh-CN" sz="2000" b="1" dirty="0">
                <a:solidFill>
                  <a:schemeClr val="accent1"/>
                </a:solidFill>
                <a:latin typeface="+mn-ea"/>
              </a:rPr>
              <a:t>Hadoop</a:t>
            </a:r>
            <a:endParaRPr kumimoji="0" lang="zh-CN" altLang="en-US" sz="2000" b="1" i="0" u="none" strike="noStrike" kern="1200" cap="none" spc="0" normalizeH="0" baseline="0" noProof="0" dirty="0">
              <a:ln>
                <a:noFill/>
              </a:ln>
              <a:solidFill>
                <a:schemeClr val="accent1"/>
              </a:solidFill>
              <a:effectLst/>
              <a:uLnTx/>
              <a:uFillTx/>
              <a:latin typeface="+mn-ea"/>
            </a:endParaRPr>
          </a:p>
        </p:txBody>
      </p:sp>
      <p:sp>
        <p:nvSpPr>
          <p:cNvPr id="28" name="Rectangle 11">
            <a:extLst>
              <a:ext uri="{FF2B5EF4-FFF2-40B4-BE49-F238E27FC236}">
                <a16:creationId xmlns:a16="http://schemas.microsoft.com/office/drawing/2014/main" id="{91B23C79-A46E-4050-8402-36B96F8B316B}"/>
              </a:ext>
            </a:extLst>
          </p:cNvPr>
          <p:cNvSpPr>
            <a:spLocks noChangeArrowheads="1"/>
          </p:cNvSpPr>
          <p:nvPr/>
        </p:nvSpPr>
        <p:spPr bwMode="auto">
          <a:xfrm>
            <a:off x="114856" y="4533094"/>
            <a:ext cx="312870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latin typeface="+mn-ea"/>
              </a:rPr>
              <a:t>数据存储在</a:t>
            </a:r>
            <a:r>
              <a:rPr lang="en-US" altLang="zh-CN" dirty="0">
                <a:solidFill>
                  <a:schemeClr val="tx1">
                    <a:lumMod val="85000"/>
                    <a:lumOff val="15000"/>
                  </a:schemeClr>
                </a:solidFill>
                <a:latin typeface="+mn-ea"/>
              </a:rPr>
              <a:t>HDFS</a:t>
            </a:r>
            <a:r>
              <a:rPr lang="zh-CN" altLang="en-US" dirty="0">
                <a:solidFill>
                  <a:schemeClr val="tx1">
                    <a:lumMod val="85000"/>
                    <a:lumOff val="15000"/>
                  </a:schemeClr>
                </a:solidFill>
                <a:latin typeface="+mn-ea"/>
              </a:rPr>
              <a:t>中</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
        <p:nvSpPr>
          <p:cNvPr id="29" name="Rectangle 11">
            <a:extLst>
              <a:ext uri="{FF2B5EF4-FFF2-40B4-BE49-F238E27FC236}">
                <a16:creationId xmlns:a16="http://schemas.microsoft.com/office/drawing/2014/main" id="{038F12A8-3A7B-47F3-9715-366E33625DA2}"/>
              </a:ext>
            </a:extLst>
          </p:cNvPr>
          <p:cNvSpPr>
            <a:spLocks noChangeArrowheads="1"/>
          </p:cNvSpPr>
          <p:nvPr/>
        </p:nvSpPr>
        <p:spPr bwMode="auto">
          <a:xfrm>
            <a:off x="3122694" y="4015482"/>
            <a:ext cx="3793451"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en-US" altLang="zh-CN" sz="2000" b="1" dirty="0">
                <a:solidFill>
                  <a:schemeClr val="accent1"/>
                </a:solidFill>
                <a:latin typeface="+mn-ea"/>
              </a:rPr>
              <a:t>zookeeper</a:t>
            </a:r>
            <a:endParaRPr lang="zh-CN" altLang="en-US" sz="2000" b="1" dirty="0">
              <a:solidFill>
                <a:schemeClr val="accent1"/>
              </a:solidFill>
              <a:latin typeface="+mn-ea"/>
            </a:endParaRPr>
          </a:p>
        </p:txBody>
      </p:sp>
      <p:sp>
        <p:nvSpPr>
          <p:cNvPr id="30" name="Rectangle 11">
            <a:extLst>
              <a:ext uri="{FF2B5EF4-FFF2-40B4-BE49-F238E27FC236}">
                <a16:creationId xmlns:a16="http://schemas.microsoft.com/office/drawing/2014/main" id="{3E912BE3-655A-44E9-B8F8-D1014AF819C7}"/>
              </a:ext>
            </a:extLst>
          </p:cNvPr>
          <p:cNvSpPr>
            <a:spLocks noChangeArrowheads="1"/>
          </p:cNvSpPr>
          <p:nvPr/>
        </p:nvSpPr>
        <p:spPr bwMode="auto">
          <a:xfrm>
            <a:off x="2947863" y="4509498"/>
            <a:ext cx="3833431"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kumimoji="0" lang="zh-CN" altLang="en-US" b="0" i="0" u="none" strike="noStrike" kern="1200" cap="none" spc="0" normalizeH="0" baseline="0" noProof="0" dirty="0">
                <a:ln>
                  <a:noFill/>
                </a:ln>
                <a:solidFill>
                  <a:schemeClr val="tx1">
                    <a:lumMod val="85000"/>
                    <a:lumOff val="15000"/>
                  </a:schemeClr>
                </a:solidFill>
                <a:effectLst/>
                <a:uLnTx/>
                <a:uFillTx/>
                <a:latin typeface="+mn-ea"/>
              </a:rPr>
              <a:t>为分布式应用</a:t>
            </a:r>
            <a:r>
              <a:rPr kumimoji="0" lang="en-US" altLang="zh-CN" b="0" i="0" u="none" strike="noStrike" kern="1200" cap="none" spc="0" normalizeH="0" baseline="0" noProof="0" dirty="0" err="1">
                <a:ln>
                  <a:noFill/>
                </a:ln>
                <a:solidFill>
                  <a:schemeClr val="tx1">
                    <a:lumMod val="85000"/>
                    <a:lumOff val="15000"/>
                  </a:schemeClr>
                </a:solidFill>
                <a:effectLst/>
                <a:uLnTx/>
                <a:uFillTx/>
                <a:latin typeface="+mn-ea"/>
              </a:rPr>
              <a:t>Hbase</a:t>
            </a:r>
            <a:r>
              <a:rPr kumimoji="0" lang="zh-CN" altLang="en-US" b="0" i="0" u="none" strike="noStrike" kern="1200" cap="none" spc="0" normalizeH="0" baseline="0" noProof="0" dirty="0">
                <a:ln>
                  <a:noFill/>
                </a:ln>
                <a:solidFill>
                  <a:schemeClr val="tx1">
                    <a:lumMod val="85000"/>
                    <a:lumOff val="15000"/>
                  </a:schemeClr>
                </a:solidFill>
                <a:effectLst/>
                <a:uLnTx/>
                <a:uFillTx/>
                <a:latin typeface="+mn-ea"/>
              </a:rPr>
              <a:t>提供协调服务</a:t>
            </a:r>
          </a:p>
        </p:txBody>
      </p:sp>
      <p:sp>
        <p:nvSpPr>
          <p:cNvPr id="31" name="Rectangle 11">
            <a:extLst>
              <a:ext uri="{FF2B5EF4-FFF2-40B4-BE49-F238E27FC236}">
                <a16:creationId xmlns:a16="http://schemas.microsoft.com/office/drawing/2014/main" id="{580AF5D1-BB16-4179-BBF8-70CC84FB6B05}"/>
              </a:ext>
            </a:extLst>
          </p:cNvPr>
          <p:cNvSpPr>
            <a:spLocks noChangeArrowheads="1"/>
          </p:cNvSpPr>
          <p:nvPr/>
        </p:nvSpPr>
        <p:spPr bwMode="auto">
          <a:xfrm>
            <a:off x="6130953" y="3994039"/>
            <a:ext cx="3748087"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en-US" altLang="zh-CN" sz="2000" b="1" dirty="0">
                <a:solidFill>
                  <a:schemeClr val="accent1"/>
                </a:solidFill>
                <a:latin typeface="+mn-ea"/>
              </a:rPr>
              <a:t>HBase</a:t>
            </a:r>
            <a:endParaRPr lang="zh-CN" altLang="en-US" sz="2000" b="1" dirty="0">
              <a:solidFill>
                <a:schemeClr val="accent1"/>
              </a:solidFill>
              <a:latin typeface="+mn-ea"/>
            </a:endParaRPr>
          </a:p>
        </p:txBody>
      </p:sp>
      <p:sp>
        <p:nvSpPr>
          <p:cNvPr id="32" name="Rectangle 11">
            <a:extLst>
              <a:ext uri="{FF2B5EF4-FFF2-40B4-BE49-F238E27FC236}">
                <a16:creationId xmlns:a16="http://schemas.microsoft.com/office/drawing/2014/main" id="{F4AA7F92-E415-4C5B-8819-0BDA3F09B5BE}"/>
              </a:ext>
            </a:extLst>
          </p:cNvPr>
          <p:cNvSpPr>
            <a:spLocks noChangeArrowheads="1"/>
          </p:cNvSpPr>
          <p:nvPr/>
        </p:nvSpPr>
        <p:spPr bwMode="auto">
          <a:xfrm>
            <a:off x="6409018" y="4502655"/>
            <a:ext cx="312870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rPr>
              <a:t>分布式</a:t>
            </a:r>
            <a:r>
              <a:rPr lang="en-US" altLang="zh-CN" dirty="0" err="1">
                <a:solidFill>
                  <a:schemeClr val="tx1">
                    <a:lumMod val="85000"/>
                    <a:lumOff val="15000"/>
                  </a:schemeClr>
                </a:solidFill>
              </a:rPr>
              <a:t>Nosql</a:t>
            </a:r>
            <a:r>
              <a:rPr lang="zh-CN" altLang="en-US" dirty="0">
                <a:solidFill>
                  <a:schemeClr val="tx1">
                    <a:lumMod val="85000"/>
                    <a:lumOff val="15000"/>
                  </a:schemeClr>
                </a:solidFill>
              </a:rPr>
              <a:t>数据库</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
        <p:nvSpPr>
          <p:cNvPr id="22" name="页脚占位符 2">
            <a:extLst>
              <a:ext uri="{FF2B5EF4-FFF2-40B4-BE49-F238E27FC236}">
                <a16:creationId xmlns:a16="http://schemas.microsoft.com/office/drawing/2014/main" id="{188FA66B-7B85-4710-87DE-59F80D70F71F}"/>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26" name="灯片编号占位符 3">
            <a:extLst>
              <a:ext uri="{FF2B5EF4-FFF2-40B4-BE49-F238E27FC236}">
                <a16:creationId xmlns:a16="http://schemas.microsoft.com/office/drawing/2014/main" id="{118386BB-DFAF-482F-8E6D-B788A3623DAC}"/>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23" name="newspaper_359811">
            <a:extLst>
              <a:ext uri="{FF2B5EF4-FFF2-40B4-BE49-F238E27FC236}">
                <a16:creationId xmlns:a16="http://schemas.microsoft.com/office/drawing/2014/main" id="{A8F2A614-5A18-4996-B48B-E0B106390198}"/>
              </a:ext>
            </a:extLst>
          </p:cNvPr>
          <p:cNvSpPr>
            <a:spLocks noChangeAspect="1"/>
          </p:cNvSpPr>
          <p:nvPr/>
        </p:nvSpPr>
        <p:spPr bwMode="auto">
          <a:xfrm>
            <a:off x="7664991" y="2493279"/>
            <a:ext cx="609685" cy="608764"/>
          </a:xfrm>
          <a:custGeom>
            <a:avLst/>
            <a:gdLst>
              <a:gd name="T0" fmla="*/ 5414 w 6827"/>
              <a:gd name="T1" fmla="*/ 942 h 6827"/>
              <a:gd name="T2" fmla="*/ 5414 w 6827"/>
              <a:gd name="T3" fmla="*/ 0 h 6827"/>
              <a:gd name="T4" fmla="*/ 0 w 6827"/>
              <a:gd name="T5" fmla="*/ 0 h 6827"/>
              <a:gd name="T6" fmla="*/ 0 w 6827"/>
              <a:gd name="T7" fmla="*/ 5767 h 6827"/>
              <a:gd name="T8" fmla="*/ 1059 w 6827"/>
              <a:gd name="T9" fmla="*/ 6827 h 6827"/>
              <a:gd name="T10" fmla="*/ 5767 w 6827"/>
              <a:gd name="T11" fmla="*/ 6827 h 6827"/>
              <a:gd name="T12" fmla="*/ 6827 w 6827"/>
              <a:gd name="T13" fmla="*/ 5767 h 6827"/>
              <a:gd name="T14" fmla="*/ 6827 w 6827"/>
              <a:gd name="T15" fmla="*/ 942 h 6827"/>
              <a:gd name="T16" fmla="*/ 5414 w 6827"/>
              <a:gd name="T17" fmla="*/ 942 h 6827"/>
              <a:gd name="T18" fmla="*/ 4473 w 6827"/>
              <a:gd name="T19" fmla="*/ 5179 h 6827"/>
              <a:gd name="T20" fmla="*/ 942 w 6827"/>
              <a:gd name="T21" fmla="*/ 5179 h 6827"/>
              <a:gd name="T22" fmla="*/ 942 w 6827"/>
              <a:gd name="T23" fmla="*/ 4473 h 6827"/>
              <a:gd name="T24" fmla="*/ 4473 w 6827"/>
              <a:gd name="T25" fmla="*/ 4473 h 6827"/>
              <a:gd name="T26" fmla="*/ 4473 w 6827"/>
              <a:gd name="T27" fmla="*/ 5179 h 6827"/>
              <a:gd name="T28" fmla="*/ 4473 w 6827"/>
              <a:gd name="T29" fmla="*/ 3766 h 6827"/>
              <a:gd name="T30" fmla="*/ 942 w 6827"/>
              <a:gd name="T31" fmla="*/ 3766 h 6827"/>
              <a:gd name="T32" fmla="*/ 942 w 6827"/>
              <a:gd name="T33" fmla="*/ 3060 h 6827"/>
              <a:gd name="T34" fmla="*/ 4473 w 6827"/>
              <a:gd name="T35" fmla="*/ 3060 h 6827"/>
              <a:gd name="T36" fmla="*/ 4473 w 6827"/>
              <a:gd name="T37" fmla="*/ 3766 h 6827"/>
              <a:gd name="T38" fmla="*/ 4473 w 6827"/>
              <a:gd name="T39" fmla="*/ 1648 h 6827"/>
              <a:gd name="T40" fmla="*/ 4473 w 6827"/>
              <a:gd name="T41" fmla="*/ 2354 h 6827"/>
              <a:gd name="T42" fmla="*/ 942 w 6827"/>
              <a:gd name="T43" fmla="*/ 2354 h 6827"/>
              <a:gd name="T44" fmla="*/ 942 w 6827"/>
              <a:gd name="T45" fmla="*/ 1648 h 6827"/>
              <a:gd name="T46" fmla="*/ 942 w 6827"/>
              <a:gd name="T47" fmla="*/ 942 h 6827"/>
              <a:gd name="T48" fmla="*/ 4473 w 6827"/>
              <a:gd name="T49" fmla="*/ 942 h 6827"/>
              <a:gd name="T50" fmla="*/ 4473 w 6827"/>
              <a:gd name="T51" fmla="*/ 1648 h 6827"/>
              <a:gd name="T52" fmla="*/ 6120 w 6827"/>
              <a:gd name="T53" fmla="*/ 5767 h 6827"/>
              <a:gd name="T54" fmla="*/ 5767 w 6827"/>
              <a:gd name="T55" fmla="*/ 6120 h 6827"/>
              <a:gd name="T56" fmla="*/ 5414 w 6827"/>
              <a:gd name="T57" fmla="*/ 5767 h 6827"/>
              <a:gd name="T58" fmla="*/ 5414 w 6827"/>
              <a:gd name="T59" fmla="*/ 1648 h 6827"/>
              <a:gd name="T60" fmla="*/ 6120 w 6827"/>
              <a:gd name="T61" fmla="*/ 1648 h 6827"/>
              <a:gd name="T62" fmla="*/ 6120 w 6827"/>
              <a:gd name="T63" fmla="*/ 5767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27" h="6827">
                <a:moveTo>
                  <a:pt x="5414" y="942"/>
                </a:moveTo>
                <a:lnTo>
                  <a:pt x="5414" y="0"/>
                </a:lnTo>
                <a:lnTo>
                  <a:pt x="0" y="0"/>
                </a:lnTo>
                <a:lnTo>
                  <a:pt x="0" y="5767"/>
                </a:lnTo>
                <a:cubicBezTo>
                  <a:pt x="0" y="6351"/>
                  <a:pt x="475" y="6827"/>
                  <a:pt x="1059" y="6827"/>
                </a:cubicBezTo>
                <a:lnTo>
                  <a:pt x="5767" y="6827"/>
                </a:lnTo>
                <a:cubicBezTo>
                  <a:pt x="6351" y="6827"/>
                  <a:pt x="6827" y="6351"/>
                  <a:pt x="6827" y="5767"/>
                </a:cubicBezTo>
                <a:lnTo>
                  <a:pt x="6827" y="942"/>
                </a:lnTo>
                <a:lnTo>
                  <a:pt x="5414" y="942"/>
                </a:lnTo>
                <a:close/>
                <a:moveTo>
                  <a:pt x="4473" y="5179"/>
                </a:moveTo>
                <a:lnTo>
                  <a:pt x="942" y="5179"/>
                </a:lnTo>
                <a:lnTo>
                  <a:pt x="942" y="4473"/>
                </a:lnTo>
                <a:lnTo>
                  <a:pt x="4473" y="4473"/>
                </a:lnTo>
                <a:lnTo>
                  <a:pt x="4473" y="5179"/>
                </a:lnTo>
                <a:close/>
                <a:moveTo>
                  <a:pt x="4473" y="3766"/>
                </a:moveTo>
                <a:lnTo>
                  <a:pt x="942" y="3766"/>
                </a:lnTo>
                <a:lnTo>
                  <a:pt x="942" y="3060"/>
                </a:lnTo>
                <a:lnTo>
                  <a:pt x="4473" y="3060"/>
                </a:lnTo>
                <a:lnTo>
                  <a:pt x="4473" y="3766"/>
                </a:lnTo>
                <a:close/>
                <a:moveTo>
                  <a:pt x="4473" y="1648"/>
                </a:moveTo>
                <a:lnTo>
                  <a:pt x="4473" y="2354"/>
                </a:lnTo>
                <a:lnTo>
                  <a:pt x="942" y="2354"/>
                </a:lnTo>
                <a:lnTo>
                  <a:pt x="942" y="1648"/>
                </a:lnTo>
                <a:lnTo>
                  <a:pt x="942" y="942"/>
                </a:lnTo>
                <a:lnTo>
                  <a:pt x="4473" y="942"/>
                </a:lnTo>
                <a:lnTo>
                  <a:pt x="4473" y="1648"/>
                </a:lnTo>
                <a:close/>
                <a:moveTo>
                  <a:pt x="6120" y="5767"/>
                </a:moveTo>
                <a:cubicBezTo>
                  <a:pt x="6120" y="5962"/>
                  <a:pt x="5962" y="6120"/>
                  <a:pt x="5767" y="6120"/>
                </a:cubicBezTo>
                <a:cubicBezTo>
                  <a:pt x="5573" y="6120"/>
                  <a:pt x="5414" y="5962"/>
                  <a:pt x="5414" y="5767"/>
                </a:cubicBezTo>
                <a:lnTo>
                  <a:pt x="5414" y="1648"/>
                </a:lnTo>
                <a:lnTo>
                  <a:pt x="6120" y="1648"/>
                </a:lnTo>
                <a:lnTo>
                  <a:pt x="6120" y="5767"/>
                </a:lnTo>
                <a:close/>
              </a:path>
            </a:pathLst>
          </a:custGeom>
          <a:solidFill>
            <a:schemeClr val="accent1"/>
          </a:solidFill>
          <a:ln>
            <a:noFill/>
          </a:ln>
        </p:spPr>
      </p:sp>
      <p:sp>
        <p:nvSpPr>
          <p:cNvPr id="24" name="settings-interface-silhouette_69509">
            <a:extLst>
              <a:ext uri="{FF2B5EF4-FFF2-40B4-BE49-F238E27FC236}">
                <a16:creationId xmlns:a16="http://schemas.microsoft.com/office/drawing/2014/main" id="{121BDC3F-201F-436E-8BB1-F6004F3FE6EE}"/>
              </a:ext>
            </a:extLst>
          </p:cNvPr>
          <p:cNvSpPr>
            <a:spLocks noChangeAspect="1"/>
          </p:cNvSpPr>
          <p:nvPr/>
        </p:nvSpPr>
        <p:spPr bwMode="auto">
          <a:xfrm>
            <a:off x="4628064" y="2466324"/>
            <a:ext cx="607878" cy="609685"/>
          </a:xfrm>
          <a:custGeom>
            <a:avLst/>
            <a:gdLst>
              <a:gd name="connsiteX0" fmla="*/ 460362 w 606401"/>
              <a:gd name="connsiteY0" fmla="*/ 210073 h 608203"/>
              <a:gd name="connsiteX1" fmla="*/ 461012 w 606401"/>
              <a:gd name="connsiteY1" fmla="*/ 212761 h 608203"/>
              <a:gd name="connsiteX2" fmla="*/ 461012 w 606401"/>
              <a:gd name="connsiteY2" fmla="*/ 243166 h 608203"/>
              <a:gd name="connsiteX3" fmla="*/ 512542 w 606401"/>
              <a:gd name="connsiteY3" fmla="*/ 272921 h 608203"/>
              <a:gd name="connsiteX4" fmla="*/ 538911 w 606401"/>
              <a:gd name="connsiteY4" fmla="*/ 257719 h 608203"/>
              <a:gd name="connsiteX5" fmla="*/ 572243 w 606401"/>
              <a:gd name="connsiteY5" fmla="*/ 266710 h 608203"/>
              <a:gd name="connsiteX6" fmla="*/ 603161 w 606401"/>
              <a:gd name="connsiteY6" fmla="*/ 320103 h 608203"/>
              <a:gd name="connsiteX7" fmla="*/ 594248 w 606401"/>
              <a:gd name="connsiteY7" fmla="*/ 353381 h 608203"/>
              <a:gd name="connsiteX8" fmla="*/ 567879 w 606401"/>
              <a:gd name="connsiteY8" fmla="*/ 368584 h 608203"/>
              <a:gd name="connsiteX9" fmla="*/ 570664 w 606401"/>
              <a:gd name="connsiteY9" fmla="*/ 398339 h 608203"/>
              <a:gd name="connsiteX10" fmla="*/ 567879 w 606401"/>
              <a:gd name="connsiteY10" fmla="*/ 428002 h 608203"/>
              <a:gd name="connsiteX11" fmla="*/ 594248 w 606401"/>
              <a:gd name="connsiteY11" fmla="*/ 443204 h 608203"/>
              <a:gd name="connsiteX12" fmla="*/ 603161 w 606401"/>
              <a:gd name="connsiteY12" fmla="*/ 476482 h 608203"/>
              <a:gd name="connsiteX13" fmla="*/ 572243 w 606401"/>
              <a:gd name="connsiteY13" fmla="*/ 529968 h 608203"/>
              <a:gd name="connsiteX14" fmla="*/ 538911 w 606401"/>
              <a:gd name="connsiteY14" fmla="*/ 538866 h 608203"/>
              <a:gd name="connsiteX15" fmla="*/ 512542 w 606401"/>
              <a:gd name="connsiteY15" fmla="*/ 523664 h 608203"/>
              <a:gd name="connsiteX16" fmla="*/ 460919 w 606401"/>
              <a:gd name="connsiteY16" fmla="*/ 553327 h 608203"/>
              <a:gd name="connsiteX17" fmla="*/ 460919 w 606401"/>
              <a:gd name="connsiteY17" fmla="*/ 583824 h 608203"/>
              <a:gd name="connsiteX18" fmla="*/ 436500 w 606401"/>
              <a:gd name="connsiteY18" fmla="*/ 608203 h 608203"/>
              <a:gd name="connsiteX19" fmla="*/ 374756 w 606401"/>
              <a:gd name="connsiteY19" fmla="*/ 608203 h 608203"/>
              <a:gd name="connsiteX20" fmla="*/ 350337 w 606401"/>
              <a:gd name="connsiteY20" fmla="*/ 583824 h 608203"/>
              <a:gd name="connsiteX21" fmla="*/ 350337 w 606401"/>
              <a:gd name="connsiteY21" fmla="*/ 553327 h 608203"/>
              <a:gd name="connsiteX22" fmla="*/ 298714 w 606401"/>
              <a:gd name="connsiteY22" fmla="*/ 523757 h 608203"/>
              <a:gd name="connsiteX23" fmla="*/ 272346 w 606401"/>
              <a:gd name="connsiteY23" fmla="*/ 538866 h 608203"/>
              <a:gd name="connsiteX24" fmla="*/ 239013 w 606401"/>
              <a:gd name="connsiteY24" fmla="*/ 529968 h 608203"/>
              <a:gd name="connsiteX25" fmla="*/ 224065 w 606401"/>
              <a:gd name="connsiteY25" fmla="*/ 504105 h 608203"/>
              <a:gd name="connsiteX26" fmla="*/ 255819 w 606401"/>
              <a:gd name="connsiteY26" fmla="*/ 504105 h 608203"/>
              <a:gd name="connsiteX27" fmla="*/ 323412 w 606401"/>
              <a:gd name="connsiteY27" fmla="*/ 436622 h 608203"/>
              <a:gd name="connsiteX28" fmla="*/ 323412 w 606401"/>
              <a:gd name="connsiteY28" fmla="*/ 429578 h 608203"/>
              <a:gd name="connsiteX29" fmla="*/ 342445 w 606401"/>
              <a:gd name="connsiteY29" fmla="*/ 418639 h 608203"/>
              <a:gd name="connsiteX30" fmla="*/ 348573 w 606401"/>
              <a:gd name="connsiteY30" fmla="*/ 422162 h 608203"/>
              <a:gd name="connsiteX31" fmla="*/ 382277 w 606401"/>
              <a:gd name="connsiteY31" fmla="*/ 431153 h 608203"/>
              <a:gd name="connsiteX32" fmla="*/ 440771 w 606401"/>
              <a:gd name="connsiteY32" fmla="*/ 397412 h 608203"/>
              <a:gd name="connsiteX33" fmla="*/ 474939 w 606401"/>
              <a:gd name="connsiteY33" fmla="*/ 338457 h 608203"/>
              <a:gd name="connsiteX34" fmla="*/ 481717 w 606401"/>
              <a:gd name="connsiteY34" fmla="*/ 287196 h 608203"/>
              <a:gd name="connsiteX35" fmla="*/ 450241 w 606401"/>
              <a:gd name="connsiteY35" fmla="*/ 246225 h 608203"/>
              <a:gd name="connsiteX36" fmla="*/ 444299 w 606401"/>
              <a:gd name="connsiteY36" fmla="*/ 242795 h 608203"/>
              <a:gd name="connsiteX37" fmla="*/ 444578 w 606401"/>
              <a:gd name="connsiteY37" fmla="*/ 231764 h 608203"/>
              <a:gd name="connsiteX38" fmla="*/ 444299 w 606401"/>
              <a:gd name="connsiteY38" fmla="*/ 220733 h 608203"/>
              <a:gd name="connsiteX39" fmla="*/ 450241 w 606401"/>
              <a:gd name="connsiteY39" fmla="*/ 217303 h 608203"/>
              <a:gd name="connsiteX40" fmla="*/ 460362 w 606401"/>
              <a:gd name="connsiteY40" fmla="*/ 210073 h 608203"/>
              <a:gd name="connsiteX41" fmla="*/ 221666 w 606401"/>
              <a:gd name="connsiteY41" fmla="*/ 158631 h 608203"/>
              <a:gd name="connsiteX42" fmla="*/ 294984 w 606401"/>
              <a:gd name="connsiteY42" fmla="*/ 231772 h 608203"/>
              <a:gd name="connsiteX43" fmla="*/ 221666 w 606401"/>
              <a:gd name="connsiteY43" fmla="*/ 304913 h 608203"/>
              <a:gd name="connsiteX44" fmla="*/ 148348 w 606401"/>
              <a:gd name="connsiteY44" fmla="*/ 231772 h 608203"/>
              <a:gd name="connsiteX45" fmla="*/ 221666 w 606401"/>
              <a:gd name="connsiteY45" fmla="*/ 158631 h 608203"/>
              <a:gd name="connsiteX46" fmla="*/ 221740 w 606401"/>
              <a:gd name="connsiteY46" fmla="*/ 118000 h 608203"/>
              <a:gd name="connsiteX47" fmla="*/ 107825 w 606401"/>
              <a:gd name="connsiteY47" fmla="*/ 231737 h 608203"/>
              <a:gd name="connsiteX48" fmla="*/ 221740 w 606401"/>
              <a:gd name="connsiteY48" fmla="*/ 345473 h 608203"/>
              <a:gd name="connsiteX49" fmla="*/ 335655 w 606401"/>
              <a:gd name="connsiteY49" fmla="*/ 231737 h 608203"/>
              <a:gd name="connsiteX50" fmla="*/ 221740 w 606401"/>
              <a:gd name="connsiteY50" fmla="*/ 118000 h 608203"/>
              <a:gd name="connsiteX51" fmla="*/ 187575 w 606401"/>
              <a:gd name="connsiteY51" fmla="*/ 0 h 608203"/>
              <a:gd name="connsiteX52" fmla="*/ 255812 w 606401"/>
              <a:gd name="connsiteY52" fmla="*/ 0 h 608203"/>
              <a:gd name="connsiteX53" fmla="*/ 282736 w 606401"/>
              <a:gd name="connsiteY53" fmla="*/ 26881 h 608203"/>
              <a:gd name="connsiteX54" fmla="*/ 282736 w 606401"/>
              <a:gd name="connsiteY54" fmla="*/ 60530 h 608203"/>
              <a:gd name="connsiteX55" fmla="*/ 339739 w 606401"/>
              <a:gd name="connsiteY55" fmla="*/ 93344 h 608203"/>
              <a:gd name="connsiteX56" fmla="*/ 368798 w 606401"/>
              <a:gd name="connsiteY56" fmla="*/ 76566 h 608203"/>
              <a:gd name="connsiteX57" fmla="*/ 382260 w 606401"/>
              <a:gd name="connsiteY57" fmla="*/ 72951 h 608203"/>
              <a:gd name="connsiteX58" fmla="*/ 389316 w 606401"/>
              <a:gd name="connsiteY58" fmla="*/ 73878 h 608203"/>
              <a:gd name="connsiteX59" fmla="*/ 405656 w 606401"/>
              <a:gd name="connsiteY59" fmla="*/ 86391 h 608203"/>
              <a:gd name="connsiteX60" fmla="*/ 439728 w 606401"/>
              <a:gd name="connsiteY60" fmla="*/ 145438 h 608203"/>
              <a:gd name="connsiteX61" fmla="*/ 442420 w 606401"/>
              <a:gd name="connsiteY61" fmla="*/ 165831 h 608203"/>
              <a:gd name="connsiteX62" fmla="*/ 429887 w 606401"/>
              <a:gd name="connsiteY62" fmla="*/ 182145 h 608203"/>
              <a:gd name="connsiteX63" fmla="*/ 400828 w 606401"/>
              <a:gd name="connsiteY63" fmla="*/ 198923 h 608203"/>
              <a:gd name="connsiteX64" fmla="*/ 403892 w 606401"/>
              <a:gd name="connsiteY64" fmla="*/ 231737 h 608203"/>
              <a:gd name="connsiteX65" fmla="*/ 400828 w 606401"/>
              <a:gd name="connsiteY65" fmla="*/ 264550 h 608203"/>
              <a:gd name="connsiteX66" fmla="*/ 429887 w 606401"/>
              <a:gd name="connsiteY66" fmla="*/ 281328 h 608203"/>
              <a:gd name="connsiteX67" fmla="*/ 442420 w 606401"/>
              <a:gd name="connsiteY67" fmla="*/ 297735 h 608203"/>
              <a:gd name="connsiteX68" fmla="*/ 439728 w 606401"/>
              <a:gd name="connsiteY68" fmla="*/ 318128 h 608203"/>
              <a:gd name="connsiteX69" fmla="*/ 405656 w 606401"/>
              <a:gd name="connsiteY69" fmla="*/ 377082 h 608203"/>
              <a:gd name="connsiteX70" fmla="*/ 382260 w 606401"/>
              <a:gd name="connsiteY70" fmla="*/ 390615 h 608203"/>
              <a:gd name="connsiteX71" fmla="*/ 368798 w 606401"/>
              <a:gd name="connsiteY71" fmla="*/ 387000 h 608203"/>
              <a:gd name="connsiteX72" fmla="*/ 339739 w 606401"/>
              <a:gd name="connsiteY72" fmla="*/ 370222 h 608203"/>
              <a:gd name="connsiteX73" fmla="*/ 282736 w 606401"/>
              <a:gd name="connsiteY73" fmla="*/ 402944 h 608203"/>
              <a:gd name="connsiteX74" fmla="*/ 282736 w 606401"/>
              <a:gd name="connsiteY74" fmla="*/ 436592 h 608203"/>
              <a:gd name="connsiteX75" fmla="*/ 255812 w 606401"/>
              <a:gd name="connsiteY75" fmla="*/ 463473 h 608203"/>
              <a:gd name="connsiteX76" fmla="*/ 187575 w 606401"/>
              <a:gd name="connsiteY76" fmla="*/ 463473 h 608203"/>
              <a:gd name="connsiteX77" fmla="*/ 160651 w 606401"/>
              <a:gd name="connsiteY77" fmla="*/ 436592 h 608203"/>
              <a:gd name="connsiteX78" fmla="*/ 160651 w 606401"/>
              <a:gd name="connsiteY78" fmla="*/ 402944 h 608203"/>
              <a:gd name="connsiteX79" fmla="*/ 103648 w 606401"/>
              <a:gd name="connsiteY79" fmla="*/ 370222 h 608203"/>
              <a:gd name="connsiteX80" fmla="*/ 74589 w 606401"/>
              <a:gd name="connsiteY80" fmla="*/ 387000 h 608203"/>
              <a:gd name="connsiteX81" fmla="*/ 61127 w 606401"/>
              <a:gd name="connsiteY81" fmla="*/ 390615 h 608203"/>
              <a:gd name="connsiteX82" fmla="*/ 37731 w 606401"/>
              <a:gd name="connsiteY82" fmla="*/ 377174 h 608203"/>
              <a:gd name="connsiteX83" fmla="*/ 3659 w 606401"/>
              <a:gd name="connsiteY83" fmla="*/ 318128 h 608203"/>
              <a:gd name="connsiteX84" fmla="*/ 13500 w 606401"/>
              <a:gd name="connsiteY84" fmla="*/ 281328 h 608203"/>
              <a:gd name="connsiteX85" fmla="*/ 42559 w 606401"/>
              <a:gd name="connsiteY85" fmla="*/ 264550 h 608203"/>
              <a:gd name="connsiteX86" fmla="*/ 39495 w 606401"/>
              <a:gd name="connsiteY86" fmla="*/ 231737 h 608203"/>
              <a:gd name="connsiteX87" fmla="*/ 42559 w 606401"/>
              <a:gd name="connsiteY87" fmla="*/ 198923 h 608203"/>
              <a:gd name="connsiteX88" fmla="*/ 13500 w 606401"/>
              <a:gd name="connsiteY88" fmla="*/ 182145 h 608203"/>
              <a:gd name="connsiteX89" fmla="*/ 3659 w 606401"/>
              <a:gd name="connsiteY89" fmla="*/ 145438 h 608203"/>
              <a:gd name="connsiteX90" fmla="*/ 37731 w 606401"/>
              <a:gd name="connsiteY90" fmla="*/ 86391 h 608203"/>
              <a:gd name="connsiteX91" fmla="*/ 54164 w 606401"/>
              <a:gd name="connsiteY91" fmla="*/ 73878 h 608203"/>
              <a:gd name="connsiteX92" fmla="*/ 61127 w 606401"/>
              <a:gd name="connsiteY92" fmla="*/ 72951 h 608203"/>
              <a:gd name="connsiteX93" fmla="*/ 74589 w 606401"/>
              <a:gd name="connsiteY93" fmla="*/ 76566 h 608203"/>
              <a:gd name="connsiteX94" fmla="*/ 103648 w 606401"/>
              <a:gd name="connsiteY94" fmla="*/ 93344 h 608203"/>
              <a:gd name="connsiteX95" fmla="*/ 160651 w 606401"/>
              <a:gd name="connsiteY95" fmla="*/ 60530 h 608203"/>
              <a:gd name="connsiteX96" fmla="*/ 160651 w 606401"/>
              <a:gd name="connsiteY96" fmla="*/ 26881 h 608203"/>
              <a:gd name="connsiteX97" fmla="*/ 187575 w 606401"/>
              <a:gd name="connsiteY97" fmla="*/ 0 h 60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06401" h="608203">
                <a:moveTo>
                  <a:pt x="460362" y="210073"/>
                </a:moveTo>
                <a:cubicBezTo>
                  <a:pt x="460547" y="211000"/>
                  <a:pt x="461012" y="211834"/>
                  <a:pt x="461012" y="212761"/>
                </a:cubicBezTo>
                <a:lnTo>
                  <a:pt x="461012" y="243166"/>
                </a:lnTo>
                <a:cubicBezTo>
                  <a:pt x="480045" y="250025"/>
                  <a:pt x="497501" y="260036"/>
                  <a:pt x="512542" y="272921"/>
                </a:cubicBezTo>
                <a:lnTo>
                  <a:pt x="538911" y="257719"/>
                </a:lnTo>
                <a:cubicBezTo>
                  <a:pt x="550609" y="251045"/>
                  <a:pt x="565465" y="255031"/>
                  <a:pt x="572243" y="266710"/>
                </a:cubicBezTo>
                <a:lnTo>
                  <a:pt x="603161" y="320103"/>
                </a:lnTo>
                <a:cubicBezTo>
                  <a:pt x="609846" y="331783"/>
                  <a:pt x="605854" y="346707"/>
                  <a:pt x="594248" y="353381"/>
                </a:cubicBezTo>
                <a:lnTo>
                  <a:pt x="567879" y="368584"/>
                </a:lnTo>
                <a:cubicBezTo>
                  <a:pt x="569643" y="378224"/>
                  <a:pt x="570664" y="388142"/>
                  <a:pt x="570664" y="398339"/>
                </a:cubicBezTo>
                <a:cubicBezTo>
                  <a:pt x="570664" y="408443"/>
                  <a:pt x="569643" y="418361"/>
                  <a:pt x="567879" y="428002"/>
                </a:cubicBezTo>
                <a:lnTo>
                  <a:pt x="594248" y="443204"/>
                </a:lnTo>
                <a:cubicBezTo>
                  <a:pt x="605854" y="449971"/>
                  <a:pt x="609846" y="464895"/>
                  <a:pt x="603161" y="476482"/>
                </a:cubicBezTo>
                <a:lnTo>
                  <a:pt x="572243" y="529968"/>
                </a:lnTo>
                <a:cubicBezTo>
                  <a:pt x="565465" y="541647"/>
                  <a:pt x="550609" y="545633"/>
                  <a:pt x="538911" y="538866"/>
                </a:cubicBezTo>
                <a:lnTo>
                  <a:pt x="512542" y="523664"/>
                </a:lnTo>
                <a:cubicBezTo>
                  <a:pt x="497408" y="536549"/>
                  <a:pt x="480045" y="546560"/>
                  <a:pt x="460919" y="553327"/>
                </a:cubicBezTo>
                <a:lnTo>
                  <a:pt x="460919" y="583824"/>
                </a:lnTo>
                <a:cubicBezTo>
                  <a:pt x="460919" y="597265"/>
                  <a:pt x="450056" y="608203"/>
                  <a:pt x="436500" y="608203"/>
                </a:cubicBezTo>
                <a:lnTo>
                  <a:pt x="374756" y="608203"/>
                </a:lnTo>
                <a:cubicBezTo>
                  <a:pt x="361201" y="608203"/>
                  <a:pt x="350337" y="597265"/>
                  <a:pt x="350337" y="583824"/>
                </a:cubicBezTo>
                <a:lnTo>
                  <a:pt x="350337" y="553327"/>
                </a:lnTo>
                <a:cubicBezTo>
                  <a:pt x="331211" y="546560"/>
                  <a:pt x="313848" y="536549"/>
                  <a:pt x="298714" y="523757"/>
                </a:cubicBezTo>
                <a:lnTo>
                  <a:pt x="272346" y="538866"/>
                </a:lnTo>
                <a:cubicBezTo>
                  <a:pt x="260647" y="545633"/>
                  <a:pt x="245791" y="541647"/>
                  <a:pt x="239013" y="529968"/>
                </a:cubicBezTo>
                <a:lnTo>
                  <a:pt x="224065" y="504105"/>
                </a:lnTo>
                <a:lnTo>
                  <a:pt x="255819" y="504105"/>
                </a:lnTo>
                <a:cubicBezTo>
                  <a:pt x="293143" y="504105"/>
                  <a:pt x="323412" y="473794"/>
                  <a:pt x="323412" y="436622"/>
                </a:cubicBezTo>
                <a:lnTo>
                  <a:pt x="323412" y="429578"/>
                </a:lnTo>
                <a:cubicBezTo>
                  <a:pt x="329911" y="426241"/>
                  <a:pt x="336318" y="422625"/>
                  <a:pt x="342445" y="418639"/>
                </a:cubicBezTo>
                <a:lnTo>
                  <a:pt x="348573" y="422162"/>
                </a:lnTo>
                <a:cubicBezTo>
                  <a:pt x="358787" y="428094"/>
                  <a:pt x="370485" y="431153"/>
                  <a:pt x="382277" y="431153"/>
                </a:cubicBezTo>
                <a:cubicBezTo>
                  <a:pt x="406324" y="431153"/>
                  <a:pt x="428794" y="418269"/>
                  <a:pt x="440771" y="397412"/>
                </a:cubicBezTo>
                <a:lnTo>
                  <a:pt x="474939" y="338457"/>
                </a:lnTo>
                <a:cubicBezTo>
                  <a:pt x="483945" y="322884"/>
                  <a:pt x="486359" y="304623"/>
                  <a:pt x="481717" y="287196"/>
                </a:cubicBezTo>
                <a:cubicBezTo>
                  <a:pt x="477167" y="270047"/>
                  <a:pt x="465654" y="255123"/>
                  <a:pt x="450241" y="246225"/>
                </a:cubicBezTo>
                <a:lnTo>
                  <a:pt x="444299" y="242795"/>
                </a:lnTo>
                <a:cubicBezTo>
                  <a:pt x="444485" y="239087"/>
                  <a:pt x="444578" y="235472"/>
                  <a:pt x="444578" y="231764"/>
                </a:cubicBezTo>
                <a:cubicBezTo>
                  <a:pt x="444578" y="228149"/>
                  <a:pt x="444485" y="224441"/>
                  <a:pt x="444299" y="220733"/>
                </a:cubicBezTo>
                <a:lnTo>
                  <a:pt x="450241" y="217303"/>
                </a:lnTo>
                <a:cubicBezTo>
                  <a:pt x="453862" y="215264"/>
                  <a:pt x="457205" y="212761"/>
                  <a:pt x="460362" y="210073"/>
                </a:cubicBezTo>
                <a:close/>
                <a:moveTo>
                  <a:pt x="221666" y="158631"/>
                </a:moveTo>
                <a:cubicBezTo>
                  <a:pt x="262158" y="158631"/>
                  <a:pt x="294984" y="191377"/>
                  <a:pt x="294984" y="231772"/>
                </a:cubicBezTo>
                <a:cubicBezTo>
                  <a:pt x="294984" y="272167"/>
                  <a:pt x="262158" y="304913"/>
                  <a:pt x="221666" y="304913"/>
                </a:cubicBezTo>
                <a:cubicBezTo>
                  <a:pt x="181174" y="304913"/>
                  <a:pt x="148348" y="272167"/>
                  <a:pt x="148348" y="231772"/>
                </a:cubicBezTo>
                <a:cubicBezTo>
                  <a:pt x="148348" y="191377"/>
                  <a:pt x="181174" y="158631"/>
                  <a:pt x="221666" y="158631"/>
                </a:cubicBezTo>
                <a:close/>
                <a:moveTo>
                  <a:pt x="221740" y="118000"/>
                </a:moveTo>
                <a:cubicBezTo>
                  <a:pt x="158887" y="118000"/>
                  <a:pt x="107825" y="169075"/>
                  <a:pt x="107825" y="231737"/>
                </a:cubicBezTo>
                <a:cubicBezTo>
                  <a:pt x="107825" y="294491"/>
                  <a:pt x="158887" y="345473"/>
                  <a:pt x="221740" y="345473"/>
                </a:cubicBezTo>
                <a:cubicBezTo>
                  <a:pt x="284500" y="345473"/>
                  <a:pt x="335655" y="294491"/>
                  <a:pt x="335655" y="231737"/>
                </a:cubicBezTo>
                <a:cubicBezTo>
                  <a:pt x="335655" y="169075"/>
                  <a:pt x="284500" y="118000"/>
                  <a:pt x="221740" y="118000"/>
                </a:cubicBezTo>
                <a:close/>
                <a:moveTo>
                  <a:pt x="187575" y="0"/>
                </a:moveTo>
                <a:lnTo>
                  <a:pt x="255812" y="0"/>
                </a:lnTo>
                <a:cubicBezTo>
                  <a:pt x="270759" y="0"/>
                  <a:pt x="282736" y="12050"/>
                  <a:pt x="282736" y="26881"/>
                </a:cubicBezTo>
                <a:lnTo>
                  <a:pt x="282736" y="60530"/>
                </a:lnTo>
                <a:cubicBezTo>
                  <a:pt x="303810" y="67945"/>
                  <a:pt x="323121" y="79161"/>
                  <a:pt x="339739" y="93344"/>
                </a:cubicBezTo>
                <a:lnTo>
                  <a:pt x="368798" y="76566"/>
                </a:lnTo>
                <a:cubicBezTo>
                  <a:pt x="372976" y="74156"/>
                  <a:pt x="377618" y="72951"/>
                  <a:pt x="382260" y="72951"/>
                </a:cubicBezTo>
                <a:cubicBezTo>
                  <a:pt x="384674" y="72951"/>
                  <a:pt x="386995" y="73229"/>
                  <a:pt x="389316" y="73878"/>
                </a:cubicBezTo>
                <a:cubicBezTo>
                  <a:pt x="396186" y="75732"/>
                  <a:pt x="402035" y="80181"/>
                  <a:pt x="405656" y="86391"/>
                </a:cubicBezTo>
                <a:lnTo>
                  <a:pt x="439728" y="145438"/>
                </a:lnTo>
                <a:cubicBezTo>
                  <a:pt x="443349" y="151556"/>
                  <a:pt x="444277" y="158971"/>
                  <a:pt x="442420" y="165831"/>
                </a:cubicBezTo>
                <a:cubicBezTo>
                  <a:pt x="440564" y="172690"/>
                  <a:pt x="436107" y="178623"/>
                  <a:pt x="429887" y="182145"/>
                </a:cubicBezTo>
                <a:lnTo>
                  <a:pt x="400828" y="198923"/>
                </a:lnTo>
                <a:cubicBezTo>
                  <a:pt x="402778" y="209583"/>
                  <a:pt x="403892" y="220521"/>
                  <a:pt x="403892" y="231737"/>
                </a:cubicBezTo>
                <a:cubicBezTo>
                  <a:pt x="403892" y="242953"/>
                  <a:pt x="402778" y="253891"/>
                  <a:pt x="400828" y="264550"/>
                </a:cubicBezTo>
                <a:lnTo>
                  <a:pt x="429887" y="281328"/>
                </a:lnTo>
                <a:cubicBezTo>
                  <a:pt x="436107" y="284943"/>
                  <a:pt x="440656" y="290783"/>
                  <a:pt x="442420" y="297735"/>
                </a:cubicBezTo>
                <a:cubicBezTo>
                  <a:pt x="444370" y="304595"/>
                  <a:pt x="443349" y="311917"/>
                  <a:pt x="439728" y="318128"/>
                </a:cubicBezTo>
                <a:lnTo>
                  <a:pt x="405656" y="377082"/>
                </a:lnTo>
                <a:cubicBezTo>
                  <a:pt x="400642" y="385795"/>
                  <a:pt x="391544" y="390615"/>
                  <a:pt x="382260" y="390615"/>
                </a:cubicBezTo>
                <a:cubicBezTo>
                  <a:pt x="377711" y="390615"/>
                  <a:pt x="373069" y="389410"/>
                  <a:pt x="368798" y="387000"/>
                </a:cubicBezTo>
                <a:lnTo>
                  <a:pt x="339739" y="370222"/>
                </a:lnTo>
                <a:cubicBezTo>
                  <a:pt x="323121" y="384405"/>
                  <a:pt x="303810" y="395528"/>
                  <a:pt x="282736" y="402944"/>
                </a:cubicBezTo>
                <a:lnTo>
                  <a:pt x="282736" y="436592"/>
                </a:lnTo>
                <a:cubicBezTo>
                  <a:pt x="282736" y="451423"/>
                  <a:pt x="270759" y="463473"/>
                  <a:pt x="255812" y="463473"/>
                </a:cubicBezTo>
                <a:lnTo>
                  <a:pt x="187575" y="463473"/>
                </a:lnTo>
                <a:cubicBezTo>
                  <a:pt x="172628" y="463473"/>
                  <a:pt x="160651" y="451423"/>
                  <a:pt x="160651" y="436592"/>
                </a:cubicBezTo>
                <a:lnTo>
                  <a:pt x="160651" y="402944"/>
                </a:lnTo>
                <a:cubicBezTo>
                  <a:pt x="139577" y="395528"/>
                  <a:pt x="120359" y="384405"/>
                  <a:pt x="103648" y="370222"/>
                </a:cubicBezTo>
                <a:lnTo>
                  <a:pt x="74589" y="387000"/>
                </a:lnTo>
                <a:cubicBezTo>
                  <a:pt x="70318" y="389410"/>
                  <a:pt x="65676" y="390615"/>
                  <a:pt x="61127" y="390615"/>
                </a:cubicBezTo>
                <a:cubicBezTo>
                  <a:pt x="51843" y="390615"/>
                  <a:pt x="42745" y="385795"/>
                  <a:pt x="37731" y="377174"/>
                </a:cubicBezTo>
                <a:lnTo>
                  <a:pt x="3659" y="318128"/>
                </a:lnTo>
                <a:cubicBezTo>
                  <a:pt x="-3861" y="305243"/>
                  <a:pt x="595" y="288836"/>
                  <a:pt x="13500" y="281328"/>
                </a:cubicBezTo>
                <a:lnTo>
                  <a:pt x="42559" y="264550"/>
                </a:lnTo>
                <a:cubicBezTo>
                  <a:pt x="40609" y="253891"/>
                  <a:pt x="39495" y="242953"/>
                  <a:pt x="39495" y="231737"/>
                </a:cubicBezTo>
                <a:cubicBezTo>
                  <a:pt x="39495" y="220521"/>
                  <a:pt x="40609" y="209583"/>
                  <a:pt x="42559" y="198923"/>
                </a:cubicBezTo>
                <a:lnTo>
                  <a:pt x="13500" y="182145"/>
                </a:lnTo>
                <a:cubicBezTo>
                  <a:pt x="595" y="174729"/>
                  <a:pt x="-3861" y="158230"/>
                  <a:pt x="3659" y="145438"/>
                </a:cubicBezTo>
                <a:lnTo>
                  <a:pt x="37731" y="86391"/>
                </a:lnTo>
                <a:cubicBezTo>
                  <a:pt x="41352" y="80181"/>
                  <a:pt x="47201" y="75732"/>
                  <a:pt x="54164" y="73878"/>
                </a:cubicBezTo>
                <a:cubicBezTo>
                  <a:pt x="56392" y="73229"/>
                  <a:pt x="58806" y="72951"/>
                  <a:pt x="61127" y="72951"/>
                </a:cubicBezTo>
                <a:cubicBezTo>
                  <a:pt x="65769" y="72951"/>
                  <a:pt x="70411" y="74156"/>
                  <a:pt x="74589" y="76566"/>
                </a:cubicBezTo>
                <a:lnTo>
                  <a:pt x="103648" y="93344"/>
                </a:lnTo>
                <a:cubicBezTo>
                  <a:pt x="120359" y="79069"/>
                  <a:pt x="139577" y="67945"/>
                  <a:pt x="160651" y="60530"/>
                </a:cubicBezTo>
                <a:lnTo>
                  <a:pt x="160651" y="26881"/>
                </a:lnTo>
                <a:cubicBezTo>
                  <a:pt x="160651" y="12050"/>
                  <a:pt x="172720" y="0"/>
                  <a:pt x="187575" y="0"/>
                </a:cubicBezTo>
                <a:close/>
              </a:path>
            </a:pathLst>
          </a:custGeom>
          <a:solidFill>
            <a:schemeClr val="accent1"/>
          </a:solidFill>
          <a:ln>
            <a:noFill/>
          </a:ln>
        </p:spPr>
      </p:sp>
      <p:sp>
        <p:nvSpPr>
          <p:cNvPr id="25" name="open-laptop-computer_16350">
            <a:extLst>
              <a:ext uri="{FF2B5EF4-FFF2-40B4-BE49-F238E27FC236}">
                <a16:creationId xmlns:a16="http://schemas.microsoft.com/office/drawing/2014/main" id="{8C192D1E-87BC-426D-B1FD-08B02A51FB8F}"/>
              </a:ext>
            </a:extLst>
          </p:cNvPr>
          <p:cNvSpPr>
            <a:spLocks noChangeAspect="1"/>
          </p:cNvSpPr>
          <p:nvPr/>
        </p:nvSpPr>
        <p:spPr bwMode="auto">
          <a:xfrm>
            <a:off x="1383521" y="2571503"/>
            <a:ext cx="609685" cy="466001"/>
          </a:xfrm>
          <a:custGeom>
            <a:avLst/>
            <a:gdLst>
              <a:gd name="connsiteX0" fmla="*/ 26154 w 609055"/>
              <a:gd name="connsiteY0" fmla="*/ 433060 h 465520"/>
              <a:gd name="connsiteX1" fmla="*/ 580811 w 609055"/>
              <a:gd name="connsiteY1" fmla="*/ 433060 h 465520"/>
              <a:gd name="connsiteX2" fmla="*/ 608489 w 609055"/>
              <a:gd name="connsiteY2" fmla="*/ 449368 h 465520"/>
              <a:gd name="connsiteX3" fmla="*/ 568371 w 609055"/>
              <a:gd name="connsiteY3" fmla="*/ 465520 h 465520"/>
              <a:gd name="connsiteX4" fmla="*/ 43725 w 609055"/>
              <a:gd name="connsiteY4" fmla="*/ 465520 h 465520"/>
              <a:gd name="connsiteX5" fmla="*/ 1118 w 609055"/>
              <a:gd name="connsiteY5" fmla="*/ 449368 h 465520"/>
              <a:gd name="connsiteX6" fmla="*/ 26154 w 609055"/>
              <a:gd name="connsiteY6" fmla="*/ 433060 h 465520"/>
              <a:gd name="connsiteX7" fmla="*/ 143695 w 609055"/>
              <a:gd name="connsiteY7" fmla="*/ 74214 h 465520"/>
              <a:gd name="connsiteX8" fmla="*/ 109949 w 609055"/>
              <a:gd name="connsiteY8" fmla="*/ 107906 h 465520"/>
              <a:gd name="connsiteX9" fmla="*/ 109949 w 609055"/>
              <a:gd name="connsiteY9" fmla="*/ 252453 h 465520"/>
              <a:gd name="connsiteX10" fmla="*/ 143695 w 609055"/>
              <a:gd name="connsiteY10" fmla="*/ 286299 h 465520"/>
              <a:gd name="connsiteX11" fmla="*/ 455803 w 609055"/>
              <a:gd name="connsiteY11" fmla="*/ 286299 h 465520"/>
              <a:gd name="connsiteX12" fmla="*/ 489549 w 609055"/>
              <a:gd name="connsiteY12" fmla="*/ 252453 h 465520"/>
              <a:gd name="connsiteX13" fmla="*/ 489549 w 609055"/>
              <a:gd name="connsiteY13" fmla="*/ 107906 h 465520"/>
              <a:gd name="connsiteX14" fmla="*/ 455803 w 609055"/>
              <a:gd name="connsiteY14" fmla="*/ 74214 h 465520"/>
              <a:gd name="connsiteX15" fmla="*/ 304492 w 609055"/>
              <a:gd name="connsiteY15" fmla="*/ 38504 h 465520"/>
              <a:gd name="connsiteX16" fmla="*/ 299049 w 609055"/>
              <a:gd name="connsiteY16" fmla="*/ 43939 h 465520"/>
              <a:gd name="connsiteX17" fmla="*/ 304492 w 609055"/>
              <a:gd name="connsiteY17" fmla="*/ 49373 h 465520"/>
              <a:gd name="connsiteX18" fmla="*/ 309935 w 609055"/>
              <a:gd name="connsiteY18" fmla="*/ 43939 h 465520"/>
              <a:gd name="connsiteX19" fmla="*/ 304492 w 609055"/>
              <a:gd name="connsiteY19" fmla="*/ 38504 h 465520"/>
              <a:gd name="connsiteX20" fmla="*/ 87867 w 609055"/>
              <a:gd name="connsiteY20" fmla="*/ 0 h 465520"/>
              <a:gd name="connsiteX21" fmla="*/ 507433 w 609055"/>
              <a:gd name="connsiteY21" fmla="*/ 0 h 465520"/>
              <a:gd name="connsiteX22" fmla="*/ 541334 w 609055"/>
              <a:gd name="connsiteY22" fmla="*/ 33847 h 465520"/>
              <a:gd name="connsiteX23" fmla="*/ 541334 w 609055"/>
              <a:gd name="connsiteY23" fmla="*/ 303067 h 465520"/>
              <a:gd name="connsiteX24" fmla="*/ 565282 w 609055"/>
              <a:gd name="connsiteY24" fmla="*/ 360824 h 465520"/>
              <a:gd name="connsiteX25" fmla="*/ 592341 w 609055"/>
              <a:gd name="connsiteY25" fmla="*/ 387839 h 465520"/>
              <a:gd name="connsiteX26" fmla="*/ 582388 w 609055"/>
              <a:gd name="connsiteY26" fmla="*/ 411749 h 465520"/>
              <a:gd name="connsiteX27" fmla="*/ 27840 w 609055"/>
              <a:gd name="connsiteY27" fmla="*/ 411749 h 465520"/>
              <a:gd name="connsiteX28" fmla="*/ 15088 w 609055"/>
              <a:gd name="connsiteY28" fmla="*/ 385355 h 465520"/>
              <a:gd name="connsiteX29" fmla="*/ 32817 w 609055"/>
              <a:gd name="connsiteY29" fmla="*/ 363308 h 465520"/>
              <a:gd name="connsiteX30" fmla="*/ 53966 w 609055"/>
              <a:gd name="connsiteY30" fmla="*/ 303067 h 465520"/>
              <a:gd name="connsiteX31" fmla="*/ 53966 w 609055"/>
              <a:gd name="connsiteY31" fmla="*/ 33847 h 465520"/>
              <a:gd name="connsiteX32" fmla="*/ 87867 w 609055"/>
              <a:gd name="connsiteY32" fmla="*/ 0 h 46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9055" h="465520">
                <a:moveTo>
                  <a:pt x="26154" y="433060"/>
                </a:moveTo>
                <a:lnTo>
                  <a:pt x="580811" y="433060"/>
                </a:lnTo>
                <a:cubicBezTo>
                  <a:pt x="599470" y="433060"/>
                  <a:pt x="611910" y="440360"/>
                  <a:pt x="608489" y="449368"/>
                </a:cubicBezTo>
                <a:cubicBezTo>
                  <a:pt x="604913" y="458220"/>
                  <a:pt x="587031" y="465520"/>
                  <a:pt x="568371" y="465520"/>
                </a:cubicBezTo>
                <a:lnTo>
                  <a:pt x="43725" y="465520"/>
                </a:lnTo>
                <a:cubicBezTo>
                  <a:pt x="25065" y="465520"/>
                  <a:pt x="5939" y="458220"/>
                  <a:pt x="1118" y="449368"/>
                </a:cubicBezTo>
                <a:cubicBezTo>
                  <a:pt x="-3702" y="440360"/>
                  <a:pt x="7494" y="433060"/>
                  <a:pt x="26154" y="433060"/>
                </a:cubicBezTo>
                <a:close/>
                <a:moveTo>
                  <a:pt x="143695" y="74214"/>
                </a:moveTo>
                <a:cubicBezTo>
                  <a:pt x="125034" y="74214"/>
                  <a:pt x="109949" y="89274"/>
                  <a:pt x="109949" y="107906"/>
                </a:cubicBezTo>
                <a:lnTo>
                  <a:pt x="109949" y="252453"/>
                </a:lnTo>
                <a:cubicBezTo>
                  <a:pt x="109949" y="271084"/>
                  <a:pt x="125034" y="286299"/>
                  <a:pt x="143695" y="286299"/>
                </a:cubicBezTo>
                <a:lnTo>
                  <a:pt x="455803" y="286299"/>
                </a:lnTo>
                <a:cubicBezTo>
                  <a:pt x="474464" y="286299"/>
                  <a:pt x="489549" y="271084"/>
                  <a:pt x="489549" y="252453"/>
                </a:cubicBezTo>
                <a:lnTo>
                  <a:pt x="489549" y="107906"/>
                </a:lnTo>
                <a:cubicBezTo>
                  <a:pt x="489549" y="89274"/>
                  <a:pt x="474464" y="74214"/>
                  <a:pt x="455803" y="74214"/>
                </a:cubicBezTo>
                <a:close/>
                <a:moveTo>
                  <a:pt x="304492" y="38504"/>
                </a:moveTo>
                <a:cubicBezTo>
                  <a:pt x="301538" y="38504"/>
                  <a:pt x="299049" y="40833"/>
                  <a:pt x="299049" y="43939"/>
                </a:cubicBezTo>
                <a:cubicBezTo>
                  <a:pt x="299049" y="46889"/>
                  <a:pt x="301538" y="49373"/>
                  <a:pt x="304492" y="49373"/>
                </a:cubicBezTo>
                <a:cubicBezTo>
                  <a:pt x="307602" y="49373"/>
                  <a:pt x="309935" y="46889"/>
                  <a:pt x="309935" y="43939"/>
                </a:cubicBezTo>
                <a:cubicBezTo>
                  <a:pt x="309935" y="40833"/>
                  <a:pt x="307602" y="38504"/>
                  <a:pt x="304492" y="38504"/>
                </a:cubicBezTo>
                <a:close/>
                <a:moveTo>
                  <a:pt x="87867" y="0"/>
                </a:moveTo>
                <a:lnTo>
                  <a:pt x="507433" y="0"/>
                </a:lnTo>
                <a:cubicBezTo>
                  <a:pt x="526094" y="0"/>
                  <a:pt x="541334" y="15216"/>
                  <a:pt x="541334" y="33847"/>
                </a:cubicBezTo>
                <a:lnTo>
                  <a:pt x="541334" y="303067"/>
                </a:lnTo>
                <a:cubicBezTo>
                  <a:pt x="541334" y="321698"/>
                  <a:pt x="552064" y="347627"/>
                  <a:pt x="565282" y="360824"/>
                </a:cubicBezTo>
                <a:lnTo>
                  <a:pt x="592341" y="387839"/>
                </a:lnTo>
                <a:cubicBezTo>
                  <a:pt x="605559" y="401036"/>
                  <a:pt x="601205" y="411749"/>
                  <a:pt x="582388" y="411749"/>
                </a:cubicBezTo>
                <a:lnTo>
                  <a:pt x="27840" y="411749"/>
                </a:lnTo>
                <a:cubicBezTo>
                  <a:pt x="9179" y="411749"/>
                  <a:pt x="3425" y="399949"/>
                  <a:pt x="15088" y="385355"/>
                </a:cubicBezTo>
                <a:lnTo>
                  <a:pt x="32817" y="363308"/>
                </a:lnTo>
                <a:cubicBezTo>
                  <a:pt x="44480" y="348714"/>
                  <a:pt x="53966" y="321854"/>
                  <a:pt x="53966" y="303067"/>
                </a:cubicBezTo>
                <a:lnTo>
                  <a:pt x="53966" y="33847"/>
                </a:lnTo>
                <a:cubicBezTo>
                  <a:pt x="53966" y="15216"/>
                  <a:pt x="69050" y="0"/>
                  <a:pt x="87867" y="0"/>
                </a:cubicBezTo>
                <a:close/>
              </a:path>
            </a:pathLst>
          </a:custGeom>
          <a:solidFill>
            <a:schemeClr val="accent1"/>
          </a:solidFill>
          <a:ln>
            <a:noFill/>
          </a:ln>
        </p:spPr>
      </p:sp>
      <p:sp>
        <p:nvSpPr>
          <p:cNvPr id="33" name="椭圆 32">
            <a:extLst>
              <a:ext uri="{FF2B5EF4-FFF2-40B4-BE49-F238E27FC236}">
                <a16:creationId xmlns:a16="http://schemas.microsoft.com/office/drawing/2014/main" id="{4F1B6404-4EB8-4546-9252-051A203E3EB7}"/>
              </a:ext>
            </a:extLst>
          </p:cNvPr>
          <p:cNvSpPr/>
          <p:nvPr/>
        </p:nvSpPr>
        <p:spPr>
          <a:xfrm>
            <a:off x="9656342" y="2113309"/>
            <a:ext cx="1308848" cy="130884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11">
            <a:extLst>
              <a:ext uri="{FF2B5EF4-FFF2-40B4-BE49-F238E27FC236}">
                <a16:creationId xmlns:a16="http://schemas.microsoft.com/office/drawing/2014/main" id="{1A85A32A-CCA4-4AE8-8064-76C2CAF1DBD1}"/>
              </a:ext>
            </a:extLst>
          </p:cNvPr>
          <p:cNvSpPr>
            <a:spLocks noChangeArrowheads="1"/>
          </p:cNvSpPr>
          <p:nvPr/>
        </p:nvSpPr>
        <p:spPr bwMode="auto">
          <a:xfrm>
            <a:off x="8457772" y="4053896"/>
            <a:ext cx="3748087"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en-US" altLang="zh-CN" sz="2000" b="1" dirty="0" err="1">
                <a:solidFill>
                  <a:schemeClr val="accent1"/>
                </a:solidFill>
                <a:latin typeface="+mn-ea"/>
              </a:rPr>
              <a:t>JavaGUI</a:t>
            </a:r>
            <a:endParaRPr lang="zh-CN" altLang="en-US" sz="2000" b="1" dirty="0">
              <a:solidFill>
                <a:schemeClr val="accent1"/>
              </a:solidFill>
              <a:latin typeface="+mn-ea"/>
            </a:endParaRPr>
          </a:p>
        </p:txBody>
      </p:sp>
      <p:sp>
        <p:nvSpPr>
          <p:cNvPr id="35" name="Rectangle 11">
            <a:extLst>
              <a:ext uri="{FF2B5EF4-FFF2-40B4-BE49-F238E27FC236}">
                <a16:creationId xmlns:a16="http://schemas.microsoft.com/office/drawing/2014/main" id="{FB0D75ED-9771-44B3-87C7-27A9D5F22E47}"/>
              </a:ext>
            </a:extLst>
          </p:cNvPr>
          <p:cNvSpPr>
            <a:spLocks noChangeArrowheads="1"/>
          </p:cNvSpPr>
          <p:nvPr/>
        </p:nvSpPr>
        <p:spPr bwMode="auto">
          <a:xfrm>
            <a:off x="8767462" y="4480994"/>
            <a:ext cx="312870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fontAlgn="base">
              <a:lnSpc>
                <a:spcPct val="125000"/>
              </a:lnSpc>
              <a:spcBef>
                <a:spcPct val="0"/>
              </a:spcBef>
              <a:spcAft>
                <a:spcPct val="0"/>
              </a:spcAft>
              <a:defRPr/>
            </a:pPr>
            <a:r>
              <a:rPr lang="zh-CN" altLang="en-US" dirty="0">
                <a:solidFill>
                  <a:schemeClr val="tx1">
                    <a:lumMod val="85000"/>
                    <a:lumOff val="15000"/>
                  </a:schemeClr>
                </a:solidFill>
              </a:rPr>
              <a:t>交互界面设计</a:t>
            </a:r>
            <a:endParaRPr kumimoji="0" lang="zh-CN" altLang="en-US" b="0" i="0" u="none" strike="noStrike" kern="1200" cap="none" spc="0" normalizeH="0" baseline="0" noProof="0" dirty="0">
              <a:ln>
                <a:noFill/>
              </a:ln>
              <a:solidFill>
                <a:schemeClr val="tx1">
                  <a:lumMod val="85000"/>
                  <a:lumOff val="15000"/>
                </a:schemeClr>
              </a:solidFill>
              <a:effectLst/>
              <a:uLnTx/>
              <a:uFillTx/>
              <a:latin typeface="+mn-ea"/>
            </a:endParaRPr>
          </a:p>
        </p:txBody>
      </p:sp>
      <p:sp>
        <p:nvSpPr>
          <p:cNvPr id="37" name="mouse-clicker_74103">
            <a:extLst>
              <a:ext uri="{FF2B5EF4-FFF2-40B4-BE49-F238E27FC236}">
                <a16:creationId xmlns:a16="http://schemas.microsoft.com/office/drawing/2014/main" id="{72F26C04-475D-4B60-94C7-F33A5CAE2C73}"/>
              </a:ext>
            </a:extLst>
          </p:cNvPr>
          <p:cNvSpPr>
            <a:spLocks noChangeAspect="1"/>
          </p:cNvSpPr>
          <p:nvPr/>
        </p:nvSpPr>
        <p:spPr bwMode="auto">
          <a:xfrm>
            <a:off x="10110179" y="2518462"/>
            <a:ext cx="443271" cy="609684"/>
          </a:xfrm>
          <a:custGeom>
            <a:avLst/>
            <a:gdLst>
              <a:gd name="connsiteX0" fmla="*/ 0 w 440963"/>
              <a:gd name="connsiteY0" fmla="*/ 237947 h 606510"/>
              <a:gd name="connsiteX1" fmla="*/ 163666 w 440963"/>
              <a:gd name="connsiteY1" fmla="*/ 237947 h 606510"/>
              <a:gd name="connsiteX2" fmla="*/ 163666 w 440963"/>
              <a:gd name="connsiteY2" fmla="*/ 261105 h 606510"/>
              <a:gd name="connsiteX3" fmla="*/ 220528 w 440963"/>
              <a:gd name="connsiteY3" fmla="*/ 317785 h 606510"/>
              <a:gd name="connsiteX4" fmla="*/ 277297 w 440963"/>
              <a:gd name="connsiteY4" fmla="*/ 261105 h 606510"/>
              <a:gd name="connsiteX5" fmla="*/ 277297 w 440963"/>
              <a:gd name="connsiteY5" fmla="*/ 237947 h 606510"/>
              <a:gd name="connsiteX6" fmla="*/ 440963 w 440963"/>
              <a:gd name="connsiteY6" fmla="*/ 237947 h 606510"/>
              <a:gd name="connsiteX7" fmla="*/ 440963 w 440963"/>
              <a:gd name="connsiteY7" fmla="*/ 386418 h 606510"/>
              <a:gd name="connsiteX8" fmla="*/ 220434 w 440963"/>
              <a:gd name="connsiteY8" fmla="*/ 606510 h 606510"/>
              <a:gd name="connsiteX9" fmla="*/ 0 w 440963"/>
              <a:gd name="connsiteY9" fmla="*/ 386418 h 606510"/>
              <a:gd name="connsiteX10" fmla="*/ 240769 w 440963"/>
              <a:gd name="connsiteY10" fmla="*/ 0 h 606510"/>
              <a:gd name="connsiteX11" fmla="*/ 439834 w 440963"/>
              <a:gd name="connsiteY11" fmla="*/ 197442 h 606510"/>
              <a:gd name="connsiteX12" fmla="*/ 277328 w 440963"/>
              <a:gd name="connsiteY12" fmla="*/ 197442 h 606510"/>
              <a:gd name="connsiteX13" fmla="*/ 277328 w 440963"/>
              <a:gd name="connsiteY13" fmla="*/ 177548 h 606510"/>
              <a:gd name="connsiteX14" fmla="*/ 240769 w 440963"/>
              <a:gd name="connsiteY14" fmla="*/ 124685 h 606510"/>
              <a:gd name="connsiteX15" fmla="*/ 200264 w 440963"/>
              <a:gd name="connsiteY15" fmla="*/ 0 h 606510"/>
              <a:gd name="connsiteX16" fmla="*/ 200264 w 440963"/>
              <a:gd name="connsiteY16" fmla="*/ 124685 h 606510"/>
              <a:gd name="connsiteX17" fmla="*/ 163692 w 440963"/>
              <a:gd name="connsiteY17" fmla="*/ 177548 h 606510"/>
              <a:gd name="connsiteX18" fmla="*/ 163692 w 440963"/>
              <a:gd name="connsiteY18" fmla="*/ 197442 h 606510"/>
              <a:gd name="connsiteX19" fmla="*/ 1129 w 440963"/>
              <a:gd name="connsiteY19" fmla="*/ 197442 h 606510"/>
              <a:gd name="connsiteX20" fmla="*/ 200264 w 440963"/>
              <a:gd name="connsiteY20"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0963" h="606510">
                <a:moveTo>
                  <a:pt x="0" y="237947"/>
                </a:moveTo>
                <a:lnTo>
                  <a:pt x="163666" y="237947"/>
                </a:lnTo>
                <a:lnTo>
                  <a:pt x="163666" y="261105"/>
                </a:lnTo>
                <a:cubicBezTo>
                  <a:pt x="163666" y="292386"/>
                  <a:pt x="189104" y="317785"/>
                  <a:pt x="220528" y="317785"/>
                </a:cubicBezTo>
                <a:cubicBezTo>
                  <a:pt x="251859" y="317785"/>
                  <a:pt x="277297" y="292386"/>
                  <a:pt x="277297" y="261105"/>
                </a:cubicBezTo>
                <a:lnTo>
                  <a:pt x="277297" y="237947"/>
                </a:lnTo>
                <a:lnTo>
                  <a:pt x="440963" y="237947"/>
                </a:lnTo>
                <a:lnTo>
                  <a:pt x="440963" y="386418"/>
                </a:lnTo>
                <a:cubicBezTo>
                  <a:pt x="440963" y="507996"/>
                  <a:pt x="342202" y="606510"/>
                  <a:pt x="220434" y="606510"/>
                </a:cubicBezTo>
                <a:cubicBezTo>
                  <a:pt x="98761" y="606510"/>
                  <a:pt x="0" y="507996"/>
                  <a:pt x="0" y="386418"/>
                </a:cubicBezTo>
                <a:close/>
                <a:moveTo>
                  <a:pt x="240769" y="0"/>
                </a:moveTo>
                <a:cubicBezTo>
                  <a:pt x="345865" y="9620"/>
                  <a:pt x="429549" y="92744"/>
                  <a:pt x="439834" y="197442"/>
                </a:cubicBezTo>
                <a:lnTo>
                  <a:pt x="277328" y="197442"/>
                </a:lnTo>
                <a:lnTo>
                  <a:pt x="277328" y="177548"/>
                </a:lnTo>
                <a:cubicBezTo>
                  <a:pt x="277328" y="153358"/>
                  <a:pt x="262088" y="132904"/>
                  <a:pt x="240769" y="124685"/>
                </a:cubicBezTo>
                <a:close/>
                <a:moveTo>
                  <a:pt x="200264" y="0"/>
                </a:moveTo>
                <a:lnTo>
                  <a:pt x="200264" y="124685"/>
                </a:lnTo>
                <a:cubicBezTo>
                  <a:pt x="178938" y="132904"/>
                  <a:pt x="163692" y="153358"/>
                  <a:pt x="163692" y="177548"/>
                </a:cubicBezTo>
                <a:lnTo>
                  <a:pt x="163692" y="197442"/>
                </a:lnTo>
                <a:lnTo>
                  <a:pt x="1129" y="197442"/>
                </a:lnTo>
                <a:cubicBezTo>
                  <a:pt x="11418" y="92744"/>
                  <a:pt x="95131" y="9620"/>
                  <a:pt x="200264" y="0"/>
                </a:cubicBezTo>
                <a:close/>
              </a:path>
            </a:pathLst>
          </a:custGeom>
          <a:solidFill>
            <a:schemeClr val="accent1"/>
          </a:solidFill>
          <a:ln>
            <a:noFill/>
          </a:ln>
        </p:spPr>
      </p:sp>
    </p:spTree>
    <p:extLst>
      <p:ext uri="{BB962C8B-B14F-4D97-AF65-F5344CB8AC3E}">
        <p14:creationId xmlns:p14="http://schemas.microsoft.com/office/powerpoint/2010/main" val="36751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70110FD7-EA6F-4096-AC79-EA083A4A90E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69925" y="1558494"/>
            <a:ext cx="3484800" cy="3150000"/>
          </a:xfrm>
          <a:prstGeom prst="rect">
            <a:avLst/>
          </a:prstGeom>
        </p:spPr>
      </p:pic>
      <p:sp>
        <p:nvSpPr>
          <p:cNvPr id="2" name="标题 1">
            <a:extLst>
              <a:ext uri="{FF2B5EF4-FFF2-40B4-BE49-F238E27FC236}">
                <a16:creationId xmlns:a16="http://schemas.microsoft.com/office/drawing/2014/main" id="{443D9550-6BE3-45D1-8FCE-EF5A1CD1CFED}"/>
              </a:ext>
            </a:extLst>
          </p:cNvPr>
          <p:cNvSpPr>
            <a:spLocks noGrp="1"/>
          </p:cNvSpPr>
          <p:nvPr>
            <p:ph type="title"/>
          </p:nvPr>
        </p:nvSpPr>
        <p:spPr/>
        <p:txBody>
          <a:bodyPr>
            <a:normAutofit/>
          </a:bodyPr>
          <a:lstStyle/>
          <a:p>
            <a:r>
              <a:rPr lang="zh-CN" altLang="en-US" dirty="0"/>
              <a:t>系统部分界面展示</a:t>
            </a:r>
          </a:p>
        </p:txBody>
      </p:sp>
      <p:sp>
        <p:nvSpPr>
          <p:cNvPr id="3" name="页脚占位符 2">
            <a:extLst>
              <a:ext uri="{FF2B5EF4-FFF2-40B4-BE49-F238E27FC236}">
                <a16:creationId xmlns:a16="http://schemas.microsoft.com/office/drawing/2014/main" id="{34A1C899-6464-4B4D-9180-C62EF158BB6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B26FE0A-D764-449E-A530-C880360379DB}"/>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3914D3CF-9281-45C3-87EE-0922307B900F}"/>
              </a:ext>
            </a:extLst>
          </p:cNvPr>
          <p:cNvSpPr>
            <a:spLocks noGrp="1"/>
          </p:cNvSpPr>
          <p:nvPr>
            <p:ph type="body" sz="quarter" idx="13"/>
          </p:nvPr>
        </p:nvSpPr>
        <p:spPr/>
        <p:txBody>
          <a:bodyPr>
            <a:normAutofit fontScale="92500" lnSpcReduction="10000"/>
          </a:bodyPr>
          <a:lstStyle/>
          <a:p>
            <a:r>
              <a:rPr lang="en-US" altLang="zh-CN" dirty="0"/>
              <a:t>2</a:t>
            </a:r>
            <a:endParaRPr lang="zh-CN" altLang="en-US" dirty="0"/>
          </a:p>
        </p:txBody>
      </p:sp>
      <p:sp>
        <p:nvSpPr>
          <p:cNvPr id="15" name="îsḷíďé">
            <a:extLst>
              <a:ext uri="{FF2B5EF4-FFF2-40B4-BE49-F238E27FC236}">
                <a16:creationId xmlns:a16="http://schemas.microsoft.com/office/drawing/2014/main" id="{3495B739-E5A7-4F4A-95FD-24BDFE4B18B1}"/>
              </a:ext>
            </a:extLst>
          </p:cNvPr>
          <p:cNvSpPr txBox="1"/>
          <p:nvPr/>
        </p:nvSpPr>
        <p:spPr bwMode="auto">
          <a:xfrm>
            <a:off x="669925" y="5015741"/>
            <a:ext cx="1398339"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登陆界面</a:t>
            </a:r>
          </a:p>
        </p:txBody>
      </p:sp>
      <p:sp>
        <p:nvSpPr>
          <p:cNvPr id="39" name="îsḷíďé">
            <a:extLst>
              <a:ext uri="{FF2B5EF4-FFF2-40B4-BE49-F238E27FC236}">
                <a16:creationId xmlns:a16="http://schemas.microsoft.com/office/drawing/2014/main" id="{63FA4B3D-ADCD-4040-99FA-648EB51169AF}"/>
              </a:ext>
            </a:extLst>
          </p:cNvPr>
          <p:cNvSpPr txBox="1"/>
          <p:nvPr/>
        </p:nvSpPr>
        <p:spPr bwMode="auto">
          <a:xfrm>
            <a:off x="4436334" y="5015741"/>
            <a:ext cx="1398339"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微博首页</a:t>
            </a:r>
          </a:p>
        </p:txBody>
      </p:sp>
      <p:sp>
        <p:nvSpPr>
          <p:cNvPr id="49" name="îsḷíďé">
            <a:extLst>
              <a:ext uri="{FF2B5EF4-FFF2-40B4-BE49-F238E27FC236}">
                <a16:creationId xmlns:a16="http://schemas.microsoft.com/office/drawing/2014/main" id="{5C31F593-7F2A-44C9-9DC4-6830FA293412}"/>
              </a:ext>
            </a:extLst>
          </p:cNvPr>
          <p:cNvSpPr txBox="1"/>
          <p:nvPr/>
        </p:nvSpPr>
        <p:spPr bwMode="auto">
          <a:xfrm>
            <a:off x="8202743" y="5015741"/>
            <a:ext cx="1398339"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个人界面</a:t>
            </a:r>
          </a:p>
        </p:txBody>
      </p:sp>
      <p:pic>
        <p:nvPicPr>
          <p:cNvPr id="22" name="图片 21">
            <a:extLst>
              <a:ext uri="{FF2B5EF4-FFF2-40B4-BE49-F238E27FC236}">
                <a16:creationId xmlns:a16="http://schemas.microsoft.com/office/drawing/2014/main" id="{BC08D558-32F1-446E-ADCA-3935D8FD7FA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436334" y="1557175"/>
            <a:ext cx="3484800" cy="3150000"/>
          </a:xfrm>
          <a:prstGeom prst="rect">
            <a:avLst/>
          </a:prstGeom>
        </p:spPr>
      </p:pic>
      <p:pic>
        <p:nvPicPr>
          <p:cNvPr id="26" name="图片 25">
            <a:extLst>
              <a:ext uri="{FF2B5EF4-FFF2-40B4-BE49-F238E27FC236}">
                <a16:creationId xmlns:a16="http://schemas.microsoft.com/office/drawing/2014/main" id="{653FA803-29B6-432C-BEEC-143820D579B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202743" y="1557175"/>
            <a:ext cx="3484800" cy="3150000"/>
          </a:xfrm>
          <a:prstGeom prst="rect">
            <a:avLst/>
          </a:prstGeom>
        </p:spPr>
      </p:pic>
    </p:spTree>
    <p:extLst>
      <p:ext uri="{BB962C8B-B14F-4D97-AF65-F5344CB8AC3E}">
        <p14:creationId xmlns:p14="http://schemas.microsoft.com/office/powerpoint/2010/main" val="247161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D9550-6BE3-45D1-8FCE-EF5A1CD1CFED}"/>
              </a:ext>
            </a:extLst>
          </p:cNvPr>
          <p:cNvSpPr>
            <a:spLocks noGrp="1"/>
          </p:cNvSpPr>
          <p:nvPr>
            <p:ph type="title"/>
          </p:nvPr>
        </p:nvSpPr>
        <p:spPr/>
        <p:txBody>
          <a:bodyPr>
            <a:normAutofit/>
          </a:bodyPr>
          <a:lstStyle/>
          <a:p>
            <a:r>
              <a:rPr lang="zh-CN" altLang="en-US" dirty="0"/>
              <a:t>系统部分界面展示</a:t>
            </a:r>
          </a:p>
        </p:txBody>
      </p:sp>
      <p:sp>
        <p:nvSpPr>
          <p:cNvPr id="3" name="页脚占位符 2">
            <a:extLst>
              <a:ext uri="{FF2B5EF4-FFF2-40B4-BE49-F238E27FC236}">
                <a16:creationId xmlns:a16="http://schemas.microsoft.com/office/drawing/2014/main" id="{34A1C899-6464-4B4D-9180-C62EF158BB64}"/>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B26FE0A-D764-449E-A530-C880360379DB}"/>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3914D3CF-9281-45C3-87EE-0922307B900F}"/>
              </a:ext>
            </a:extLst>
          </p:cNvPr>
          <p:cNvSpPr>
            <a:spLocks noGrp="1"/>
          </p:cNvSpPr>
          <p:nvPr>
            <p:ph type="body" sz="quarter" idx="13"/>
          </p:nvPr>
        </p:nvSpPr>
        <p:spPr/>
        <p:txBody>
          <a:bodyPr>
            <a:normAutofit fontScale="92500" lnSpcReduction="10000"/>
          </a:bodyPr>
          <a:lstStyle/>
          <a:p>
            <a:r>
              <a:rPr lang="en-US" altLang="zh-CN" dirty="0"/>
              <a:t>2</a:t>
            </a:r>
            <a:endParaRPr lang="zh-CN" altLang="en-US" dirty="0"/>
          </a:p>
        </p:txBody>
      </p:sp>
      <p:sp>
        <p:nvSpPr>
          <p:cNvPr id="15" name="îsḷíďé">
            <a:extLst>
              <a:ext uri="{FF2B5EF4-FFF2-40B4-BE49-F238E27FC236}">
                <a16:creationId xmlns:a16="http://schemas.microsoft.com/office/drawing/2014/main" id="{3495B739-E5A7-4F4A-95FD-24BDFE4B18B1}"/>
              </a:ext>
            </a:extLst>
          </p:cNvPr>
          <p:cNvSpPr txBox="1"/>
          <p:nvPr/>
        </p:nvSpPr>
        <p:spPr bwMode="auto">
          <a:xfrm>
            <a:off x="669925" y="5015741"/>
            <a:ext cx="1398339"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注册界面</a:t>
            </a:r>
          </a:p>
        </p:txBody>
      </p:sp>
      <p:sp>
        <p:nvSpPr>
          <p:cNvPr id="39" name="îsḷíďé">
            <a:extLst>
              <a:ext uri="{FF2B5EF4-FFF2-40B4-BE49-F238E27FC236}">
                <a16:creationId xmlns:a16="http://schemas.microsoft.com/office/drawing/2014/main" id="{63FA4B3D-ADCD-4040-99FA-648EB51169AF}"/>
              </a:ext>
            </a:extLst>
          </p:cNvPr>
          <p:cNvSpPr txBox="1"/>
          <p:nvPr/>
        </p:nvSpPr>
        <p:spPr bwMode="auto">
          <a:xfrm>
            <a:off x="4436334" y="5015741"/>
            <a:ext cx="1398339"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写微博</a:t>
            </a:r>
          </a:p>
        </p:txBody>
      </p:sp>
      <p:sp>
        <p:nvSpPr>
          <p:cNvPr id="49" name="îsḷíďé">
            <a:extLst>
              <a:ext uri="{FF2B5EF4-FFF2-40B4-BE49-F238E27FC236}">
                <a16:creationId xmlns:a16="http://schemas.microsoft.com/office/drawing/2014/main" id="{5C31F593-7F2A-44C9-9DC4-6830FA293412}"/>
              </a:ext>
            </a:extLst>
          </p:cNvPr>
          <p:cNvSpPr txBox="1"/>
          <p:nvPr/>
        </p:nvSpPr>
        <p:spPr bwMode="auto">
          <a:xfrm>
            <a:off x="7543800" y="5015741"/>
            <a:ext cx="1912807" cy="393260"/>
          </a:xfrm>
          <a:prstGeom prst="roundRect">
            <a:avLst>
              <a:gd name="adj" fmla="val 50000"/>
            </a:avLst>
          </a:prstGeom>
          <a:solidFill>
            <a:schemeClr val="accent1"/>
          </a:solid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000" b="1" dirty="0">
                <a:solidFill>
                  <a:schemeClr val="bg1"/>
                </a:solidFill>
              </a:rPr>
              <a:t>其他用户界面</a:t>
            </a:r>
          </a:p>
        </p:txBody>
      </p:sp>
      <p:pic>
        <p:nvPicPr>
          <p:cNvPr id="7" name="图片 6">
            <a:extLst>
              <a:ext uri="{FF2B5EF4-FFF2-40B4-BE49-F238E27FC236}">
                <a16:creationId xmlns:a16="http://schemas.microsoft.com/office/drawing/2014/main" id="{57717CEE-F0BA-40E4-AEDC-D310BF6088C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69925" y="1584200"/>
            <a:ext cx="3484800" cy="3150000"/>
          </a:xfrm>
          <a:prstGeom prst="rect">
            <a:avLst/>
          </a:prstGeom>
        </p:spPr>
      </p:pic>
      <p:pic>
        <p:nvPicPr>
          <p:cNvPr id="9" name="图片 8">
            <a:extLst>
              <a:ext uri="{FF2B5EF4-FFF2-40B4-BE49-F238E27FC236}">
                <a16:creationId xmlns:a16="http://schemas.microsoft.com/office/drawing/2014/main" id="{EDF61CE1-D7EB-457E-8484-67CC34ED5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334" y="1381400"/>
            <a:ext cx="2705100" cy="3352800"/>
          </a:xfrm>
          <a:prstGeom prst="rect">
            <a:avLst/>
          </a:prstGeom>
        </p:spPr>
      </p:pic>
      <p:pic>
        <p:nvPicPr>
          <p:cNvPr id="11" name="图片 10">
            <a:extLst>
              <a:ext uri="{FF2B5EF4-FFF2-40B4-BE49-F238E27FC236}">
                <a16:creationId xmlns:a16="http://schemas.microsoft.com/office/drawing/2014/main" id="{4E630BF8-23DD-4622-89D1-BC1C985C9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0" y="1510837"/>
            <a:ext cx="3676649" cy="3223363"/>
          </a:xfrm>
          <a:prstGeom prst="rect">
            <a:avLst/>
          </a:prstGeom>
        </p:spPr>
      </p:pic>
    </p:spTree>
    <p:extLst>
      <p:ext uri="{BB962C8B-B14F-4D97-AF65-F5344CB8AC3E}">
        <p14:creationId xmlns:p14="http://schemas.microsoft.com/office/powerpoint/2010/main" val="429520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FFEAFFE7-4319-4FCA-B2D4-476C77252455}"/>
              </a:ext>
            </a:extLst>
          </p:cNvPr>
          <p:cNvSpPr>
            <a:spLocks noGrp="1"/>
          </p:cNvSpPr>
          <p:nvPr>
            <p:ph type="body" sz="quarter" idx="10"/>
          </p:nvPr>
        </p:nvSpPr>
        <p:spPr>
          <a:xfrm>
            <a:off x="4128652" y="677290"/>
            <a:ext cx="3374642" cy="3540969"/>
          </a:xfrm>
        </p:spPr>
        <p:txBody>
          <a:bodyPr/>
          <a:lstStyle/>
          <a:p>
            <a:r>
              <a:rPr lang="en-US" altLang="zh-CN" dirty="0"/>
              <a:t>04</a:t>
            </a:r>
            <a:endParaRPr lang="zh-CN" altLang="en-US" dirty="0"/>
          </a:p>
        </p:txBody>
      </p:sp>
      <p:sp>
        <p:nvSpPr>
          <p:cNvPr id="5" name="标题 4">
            <a:extLst>
              <a:ext uri="{FF2B5EF4-FFF2-40B4-BE49-F238E27FC236}">
                <a16:creationId xmlns:a16="http://schemas.microsoft.com/office/drawing/2014/main" id="{E571F0CC-F33C-4F9A-A441-302A2310FCC2}"/>
              </a:ext>
            </a:extLst>
          </p:cNvPr>
          <p:cNvSpPr>
            <a:spLocks noGrp="1"/>
          </p:cNvSpPr>
          <p:nvPr>
            <p:ph type="title"/>
          </p:nvPr>
        </p:nvSpPr>
        <p:spPr/>
        <p:txBody>
          <a:bodyPr>
            <a:normAutofit fontScale="90000"/>
          </a:bodyPr>
          <a:lstStyle/>
          <a:p>
            <a:r>
              <a:rPr lang="zh-CN" altLang="en-US" dirty="0"/>
              <a:t>问题与不足</a:t>
            </a:r>
          </a:p>
        </p:txBody>
      </p:sp>
    </p:spTree>
    <p:extLst>
      <p:ext uri="{BB962C8B-B14F-4D97-AF65-F5344CB8AC3E}">
        <p14:creationId xmlns:p14="http://schemas.microsoft.com/office/powerpoint/2010/main" val="716132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idea_87582">
            <a:extLst>
              <a:ext uri="{FF2B5EF4-FFF2-40B4-BE49-F238E27FC236}">
                <a16:creationId xmlns:a16="http://schemas.microsoft.com/office/drawing/2014/main" id="{CCBC1002-8B6F-4897-9169-07D9B23DAC1B}"/>
              </a:ext>
            </a:extLst>
          </p:cNvPr>
          <p:cNvSpPr>
            <a:spLocks noChangeAspect="1"/>
          </p:cNvSpPr>
          <p:nvPr/>
        </p:nvSpPr>
        <p:spPr bwMode="auto">
          <a:xfrm>
            <a:off x="9502236" y="2339555"/>
            <a:ext cx="2081398" cy="2178890"/>
          </a:xfrm>
          <a:custGeom>
            <a:avLst/>
            <a:gdLst>
              <a:gd name="connsiteX0" fmla="*/ 83055 w 498897"/>
              <a:gd name="connsiteY0" fmla="*/ 419864 h 605310"/>
              <a:gd name="connsiteX1" fmla="*/ 111539 w 498897"/>
              <a:gd name="connsiteY1" fmla="*/ 476648 h 605310"/>
              <a:gd name="connsiteX2" fmla="*/ 149610 w 498897"/>
              <a:gd name="connsiteY2" fmla="*/ 446462 h 605310"/>
              <a:gd name="connsiteX3" fmla="*/ 187588 w 498897"/>
              <a:gd name="connsiteY3" fmla="*/ 476648 h 605310"/>
              <a:gd name="connsiteX4" fmla="*/ 216072 w 498897"/>
              <a:gd name="connsiteY4" fmla="*/ 419864 h 605310"/>
              <a:gd name="connsiteX5" fmla="*/ 299127 w 498897"/>
              <a:gd name="connsiteY5" fmla="*/ 518891 h 605310"/>
              <a:gd name="connsiteX6" fmla="*/ 299127 w 498897"/>
              <a:gd name="connsiteY6" fmla="*/ 584879 h 605310"/>
              <a:gd name="connsiteX7" fmla="*/ 278755 w 498897"/>
              <a:gd name="connsiteY7" fmla="*/ 605310 h 605310"/>
              <a:gd name="connsiteX8" fmla="*/ 162976 w 498897"/>
              <a:gd name="connsiteY8" fmla="*/ 605310 h 605310"/>
              <a:gd name="connsiteX9" fmla="*/ 173484 w 498897"/>
              <a:gd name="connsiteY9" fmla="*/ 500485 h 605310"/>
              <a:gd name="connsiteX10" fmla="*/ 149610 w 498897"/>
              <a:gd name="connsiteY10" fmla="*/ 476648 h 605310"/>
              <a:gd name="connsiteX11" fmla="*/ 125735 w 498897"/>
              <a:gd name="connsiteY11" fmla="*/ 500485 h 605310"/>
              <a:gd name="connsiteX12" fmla="*/ 136151 w 498897"/>
              <a:gd name="connsiteY12" fmla="*/ 605310 h 605310"/>
              <a:gd name="connsiteX13" fmla="*/ 20372 w 498897"/>
              <a:gd name="connsiteY13" fmla="*/ 605310 h 605310"/>
              <a:gd name="connsiteX14" fmla="*/ 0 w 498897"/>
              <a:gd name="connsiteY14" fmla="*/ 584879 h 605310"/>
              <a:gd name="connsiteX15" fmla="*/ 0 w 498897"/>
              <a:gd name="connsiteY15" fmla="*/ 518891 h 605310"/>
              <a:gd name="connsiteX16" fmla="*/ 83055 w 498897"/>
              <a:gd name="connsiteY16" fmla="*/ 419864 h 605310"/>
              <a:gd name="connsiteX17" fmla="*/ 341254 w 498897"/>
              <a:gd name="connsiteY17" fmla="*/ 249378 h 605310"/>
              <a:gd name="connsiteX18" fmla="*/ 434189 w 498897"/>
              <a:gd name="connsiteY18" fmla="*/ 249378 h 605310"/>
              <a:gd name="connsiteX19" fmla="*/ 434189 w 498897"/>
              <a:gd name="connsiteY19" fmla="*/ 261432 h 605310"/>
              <a:gd name="connsiteX20" fmla="*/ 402750 w 498897"/>
              <a:gd name="connsiteY20" fmla="*/ 305138 h 605310"/>
              <a:gd name="connsiteX21" fmla="*/ 387722 w 498897"/>
              <a:gd name="connsiteY21" fmla="*/ 319308 h 605310"/>
              <a:gd name="connsiteX22" fmla="*/ 372693 w 498897"/>
              <a:gd name="connsiteY22" fmla="*/ 305138 h 605310"/>
              <a:gd name="connsiteX23" fmla="*/ 341254 w 498897"/>
              <a:gd name="connsiteY23" fmla="*/ 261432 h 605310"/>
              <a:gd name="connsiteX24" fmla="*/ 149634 w 498897"/>
              <a:gd name="connsiteY24" fmla="*/ 180224 h 605310"/>
              <a:gd name="connsiteX25" fmla="*/ 240318 w 498897"/>
              <a:gd name="connsiteY25" fmla="*/ 280545 h 605310"/>
              <a:gd name="connsiteX26" fmla="*/ 240042 w 498897"/>
              <a:gd name="connsiteY26" fmla="*/ 285055 h 605310"/>
              <a:gd name="connsiteX27" fmla="*/ 245479 w 498897"/>
              <a:gd name="connsiteY27" fmla="*/ 285515 h 605310"/>
              <a:gd name="connsiteX28" fmla="*/ 251285 w 498897"/>
              <a:gd name="connsiteY28" fmla="*/ 317360 h 605310"/>
              <a:gd name="connsiteX29" fmla="*/ 229536 w 498897"/>
              <a:gd name="connsiteY29" fmla="*/ 336412 h 605310"/>
              <a:gd name="connsiteX30" fmla="*/ 187511 w 498897"/>
              <a:gd name="connsiteY30" fmla="*/ 396145 h 605310"/>
              <a:gd name="connsiteX31" fmla="*/ 187511 w 498897"/>
              <a:gd name="connsiteY31" fmla="*/ 407373 h 605310"/>
              <a:gd name="connsiteX32" fmla="*/ 188064 w 498897"/>
              <a:gd name="connsiteY32" fmla="*/ 409950 h 605310"/>
              <a:gd name="connsiteX33" fmla="*/ 149634 w 498897"/>
              <a:gd name="connsiteY33" fmla="*/ 446397 h 605310"/>
              <a:gd name="connsiteX34" fmla="*/ 111112 w 498897"/>
              <a:gd name="connsiteY34" fmla="*/ 409950 h 605310"/>
              <a:gd name="connsiteX35" fmla="*/ 111665 w 498897"/>
              <a:gd name="connsiteY35" fmla="*/ 407373 h 605310"/>
              <a:gd name="connsiteX36" fmla="*/ 111665 w 498897"/>
              <a:gd name="connsiteY36" fmla="*/ 396145 h 605310"/>
              <a:gd name="connsiteX37" fmla="*/ 69640 w 498897"/>
              <a:gd name="connsiteY37" fmla="*/ 336412 h 605310"/>
              <a:gd name="connsiteX38" fmla="*/ 47891 w 498897"/>
              <a:gd name="connsiteY38" fmla="*/ 317360 h 605310"/>
              <a:gd name="connsiteX39" fmla="*/ 53697 w 498897"/>
              <a:gd name="connsiteY39" fmla="*/ 285515 h 605310"/>
              <a:gd name="connsiteX40" fmla="*/ 59134 w 498897"/>
              <a:gd name="connsiteY40" fmla="*/ 285055 h 605310"/>
              <a:gd name="connsiteX41" fmla="*/ 58858 w 498897"/>
              <a:gd name="connsiteY41" fmla="*/ 280545 h 605310"/>
              <a:gd name="connsiteX42" fmla="*/ 149634 w 498897"/>
              <a:gd name="connsiteY42" fmla="*/ 180224 h 605310"/>
              <a:gd name="connsiteX43" fmla="*/ 417256 w 498897"/>
              <a:gd name="connsiteY43" fmla="*/ 80447 h 605310"/>
              <a:gd name="connsiteX44" fmla="*/ 424447 w 498897"/>
              <a:gd name="connsiteY44" fmla="*/ 83484 h 605310"/>
              <a:gd name="connsiteX45" fmla="*/ 449891 w 498897"/>
              <a:gd name="connsiteY45" fmla="*/ 108974 h 605310"/>
              <a:gd name="connsiteX46" fmla="*/ 449891 w 498897"/>
              <a:gd name="connsiteY46" fmla="*/ 123329 h 605310"/>
              <a:gd name="connsiteX47" fmla="*/ 435510 w 498897"/>
              <a:gd name="connsiteY47" fmla="*/ 123329 h 605310"/>
              <a:gd name="connsiteX48" fmla="*/ 417256 w 498897"/>
              <a:gd name="connsiteY48" fmla="*/ 105017 h 605310"/>
              <a:gd name="connsiteX49" fmla="*/ 395408 w 498897"/>
              <a:gd name="connsiteY49" fmla="*/ 126825 h 605310"/>
              <a:gd name="connsiteX50" fmla="*/ 388217 w 498897"/>
              <a:gd name="connsiteY50" fmla="*/ 129770 h 605310"/>
              <a:gd name="connsiteX51" fmla="*/ 380935 w 498897"/>
              <a:gd name="connsiteY51" fmla="*/ 126825 h 605310"/>
              <a:gd name="connsiteX52" fmla="*/ 359178 w 498897"/>
              <a:gd name="connsiteY52" fmla="*/ 105017 h 605310"/>
              <a:gd name="connsiteX53" fmla="*/ 339911 w 498897"/>
              <a:gd name="connsiteY53" fmla="*/ 124157 h 605310"/>
              <a:gd name="connsiteX54" fmla="*/ 325530 w 498897"/>
              <a:gd name="connsiteY54" fmla="*/ 124157 h 605310"/>
              <a:gd name="connsiteX55" fmla="*/ 325530 w 498897"/>
              <a:gd name="connsiteY55" fmla="*/ 109802 h 605310"/>
              <a:gd name="connsiteX56" fmla="*/ 351896 w 498897"/>
              <a:gd name="connsiteY56" fmla="*/ 83484 h 605310"/>
              <a:gd name="connsiteX57" fmla="*/ 366369 w 498897"/>
              <a:gd name="connsiteY57" fmla="*/ 83484 h 605310"/>
              <a:gd name="connsiteX58" fmla="*/ 388217 w 498897"/>
              <a:gd name="connsiteY58" fmla="*/ 105293 h 605310"/>
              <a:gd name="connsiteX59" fmla="*/ 410066 w 498897"/>
              <a:gd name="connsiteY59" fmla="*/ 83484 h 605310"/>
              <a:gd name="connsiteX60" fmla="*/ 417256 w 498897"/>
              <a:gd name="connsiteY60" fmla="*/ 80447 h 605310"/>
              <a:gd name="connsiteX61" fmla="*/ 387629 w 498897"/>
              <a:gd name="connsiteY61" fmla="*/ 0 h 605310"/>
              <a:gd name="connsiteX62" fmla="*/ 498897 w 498897"/>
              <a:gd name="connsiteY62" fmla="*/ 110995 h 605310"/>
              <a:gd name="connsiteX63" fmla="*/ 462945 w 498897"/>
              <a:gd name="connsiteY63" fmla="*/ 192171 h 605310"/>
              <a:gd name="connsiteX64" fmla="*/ 439161 w 498897"/>
              <a:gd name="connsiteY64" fmla="*/ 228985 h 605310"/>
              <a:gd name="connsiteX65" fmla="*/ 434183 w 498897"/>
              <a:gd name="connsiteY65" fmla="*/ 228985 h 605310"/>
              <a:gd name="connsiteX66" fmla="*/ 407080 w 498897"/>
              <a:gd name="connsiteY66" fmla="*/ 228985 h 605310"/>
              <a:gd name="connsiteX67" fmla="*/ 409754 w 498897"/>
              <a:gd name="connsiteY67" fmla="*/ 220518 h 605310"/>
              <a:gd name="connsiteX68" fmla="*/ 442295 w 498897"/>
              <a:gd name="connsiteY68" fmla="*/ 169714 h 605310"/>
              <a:gd name="connsiteX69" fmla="*/ 468291 w 498897"/>
              <a:gd name="connsiteY69" fmla="*/ 110995 h 605310"/>
              <a:gd name="connsiteX70" fmla="*/ 387629 w 498897"/>
              <a:gd name="connsiteY70" fmla="*/ 30464 h 605310"/>
              <a:gd name="connsiteX71" fmla="*/ 307059 w 498897"/>
              <a:gd name="connsiteY71" fmla="*/ 110995 h 605310"/>
              <a:gd name="connsiteX72" fmla="*/ 333056 w 498897"/>
              <a:gd name="connsiteY72" fmla="*/ 169714 h 605310"/>
              <a:gd name="connsiteX73" fmla="*/ 365597 w 498897"/>
              <a:gd name="connsiteY73" fmla="*/ 220518 h 605310"/>
              <a:gd name="connsiteX74" fmla="*/ 368270 w 498897"/>
              <a:gd name="connsiteY74" fmla="*/ 228985 h 605310"/>
              <a:gd name="connsiteX75" fmla="*/ 341260 w 498897"/>
              <a:gd name="connsiteY75" fmla="*/ 228985 h 605310"/>
              <a:gd name="connsiteX76" fmla="*/ 336190 w 498897"/>
              <a:gd name="connsiteY76" fmla="*/ 228985 h 605310"/>
              <a:gd name="connsiteX77" fmla="*/ 312406 w 498897"/>
              <a:gd name="connsiteY77" fmla="*/ 192171 h 605310"/>
              <a:gd name="connsiteX78" fmla="*/ 276546 w 498897"/>
              <a:gd name="connsiteY78" fmla="*/ 110995 h 605310"/>
              <a:gd name="connsiteX79" fmla="*/ 387629 w 498897"/>
              <a:gd name="connsiteY79"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98897" h="605310">
                <a:moveTo>
                  <a:pt x="83055" y="419864"/>
                </a:moveTo>
                <a:lnTo>
                  <a:pt x="111539" y="476648"/>
                </a:lnTo>
                <a:lnTo>
                  <a:pt x="149610" y="446462"/>
                </a:lnTo>
                <a:lnTo>
                  <a:pt x="187588" y="476648"/>
                </a:lnTo>
                <a:lnTo>
                  <a:pt x="216072" y="419864"/>
                </a:lnTo>
                <a:cubicBezTo>
                  <a:pt x="263269" y="428331"/>
                  <a:pt x="299127" y="469286"/>
                  <a:pt x="299127" y="518891"/>
                </a:cubicBezTo>
                <a:lnTo>
                  <a:pt x="299127" y="584879"/>
                </a:lnTo>
                <a:cubicBezTo>
                  <a:pt x="299127" y="596107"/>
                  <a:pt x="290001" y="605310"/>
                  <a:pt x="278755" y="605310"/>
                </a:cubicBezTo>
                <a:lnTo>
                  <a:pt x="162976" y="605310"/>
                </a:lnTo>
                <a:lnTo>
                  <a:pt x="173484" y="500485"/>
                </a:lnTo>
                <a:lnTo>
                  <a:pt x="149610" y="476648"/>
                </a:lnTo>
                <a:lnTo>
                  <a:pt x="125735" y="500485"/>
                </a:lnTo>
                <a:lnTo>
                  <a:pt x="136151" y="605310"/>
                </a:lnTo>
                <a:lnTo>
                  <a:pt x="20372" y="605310"/>
                </a:lnTo>
                <a:cubicBezTo>
                  <a:pt x="9126" y="605310"/>
                  <a:pt x="0" y="596107"/>
                  <a:pt x="0" y="584879"/>
                </a:cubicBezTo>
                <a:lnTo>
                  <a:pt x="0" y="518891"/>
                </a:lnTo>
                <a:cubicBezTo>
                  <a:pt x="0" y="469286"/>
                  <a:pt x="35858" y="428331"/>
                  <a:pt x="83055" y="419864"/>
                </a:cubicBezTo>
                <a:close/>
                <a:moveTo>
                  <a:pt x="341254" y="249378"/>
                </a:moveTo>
                <a:lnTo>
                  <a:pt x="434189" y="249378"/>
                </a:lnTo>
                <a:lnTo>
                  <a:pt x="434189" y="261432"/>
                </a:lnTo>
                <a:cubicBezTo>
                  <a:pt x="434189" y="281767"/>
                  <a:pt x="421005" y="298881"/>
                  <a:pt x="402750" y="305138"/>
                </a:cubicBezTo>
                <a:cubicBezTo>
                  <a:pt x="402196" y="313051"/>
                  <a:pt x="395743" y="319308"/>
                  <a:pt x="387722" y="319308"/>
                </a:cubicBezTo>
                <a:cubicBezTo>
                  <a:pt x="379700" y="319308"/>
                  <a:pt x="373247" y="313051"/>
                  <a:pt x="372693" y="305138"/>
                </a:cubicBezTo>
                <a:cubicBezTo>
                  <a:pt x="354438" y="298881"/>
                  <a:pt x="341254" y="281767"/>
                  <a:pt x="341254" y="261432"/>
                </a:cubicBezTo>
                <a:close/>
                <a:moveTo>
                  <a:pt x="149634" y="180224"/>
                </a:moveTo>
                <a:cubicBezTo>
                  <a:pt x="199676" y="180224"/>
                  <a:pt x="240318" y="213910"/>
                  <a:pt x="240318" y="280545"/>
                </a:cubicBezTo>
                <a:cubicBezTo>
                  <a:pt x="240318" y="282110"/>
                  <a:pt x="240134" y="283582"/>
                  <a:pt x="240042" y="285055"/>
                </a:cubicBezTo>
                <a:cubicBezTo>
                  <a:pt x="241885" y="284963"/>
                  <a:pt x="243820" y="284871"/>
                  <a:pt x="245479" y="285515"/>
                </a:cubicBezTo>
                <a:cubicBezTo>
                  <a:pt x="254419" y="289105"/>
                  <a:pt x="256999" y="303371"/>
                  <a:pt x="251285" y="317360"/>
                </a:cubicBezTo>
                <a:cubicBezTo>
                  <a:pt x="246493" y="328957"/>
                  <a:pt x="237554" y="336320"/>
                  <a:pt x="229536" y="336412"/>
                </a:cubicBezTo>
                <a:cubicBezTo>
                  <a:pt x="220228" y="359606"/>
                  <a:pt x="205574" y="379578"/>
                  <a:pt x="187511" y="396145"/>
                </a:cubicBezTo>
                <a:lnTo>
                  <a:pt x="187511" y="407373"/>
                </a:lnTo>
                <a:cubicBezTo>
                  <a:pt x="187511" y="408294"/>
                  <a:pt x="187880" y="409122"/>
                  <a:pt x="188064" y="409950"/>
                </a:cubicBezTo>
                <a:lnTo>
                  <a:pt x="149634" y="446397"/>
                </a:lnTo>
                <a:lnTo>
                  <a:pt x="111112" y="409950"/>
                </a:lnTo>
                <a:cubicBezTo>
                  <a:pt x="111296" y="409122"/>
                  <a:pt x="111665" y="408294"/>
                  <a:pt x="111665" y="407373"/>
                </a:cubicBezTo>
                <a:lnTo>
                  <a:pt x="111665" y="396145"/>
                </a:lnTo>
                <a:cubicBezTo>
                  <a:pt x="93601" y="379578"/>
                  <a:pt x="78948" y="359606"/>
                  <a:pt x="69640" y="336412"/>
                </a:cubicBezTo>
                <a:cubicBezTo>
                  <a:pt x="61622" y="336320"/>
                  <a:pt x="52683" y="328957"/>
                  <a:pt x="47891" y="317360"/>
                </a:cubicBezTo>
                <a:cubicBezTo>
                  <a:pt x="42269" y="303371"/>
                  <a:pt x="44849" y="289105"/>
                  <a:pt x="53697" y="285515"/>
                </a:cubicBezTo>
                <a:cubicBezTo>
                  <a:pt x="55448" y="284871"/>
                  <a:pt x="57291" y="284963"/>
                  <a:pt x="59134" y="285055"/>
                </a:cubicBezTo>
                <a:cubicBezTo>
                  <a:pt x="59042" y="283582"/>
                  <a:pt x="58858" y="282110"/>
                  <a:pt x="58858" y="280545"/>
                </a:cubicBezTo>
                <a:cubicBezTo>
                  <a:pt x="58858" y="213910"/>
                  <a:pt x="99500" y="180224"/>
                  <a:pt x="149634" y="180224"/>
                </a:cubicBezTo>
                <a:close/>
                <a:moveTo>
                  <a:pt x="417256" y="80447"/>
                </a:moveTo>
                <a:cubicBezTo>
                  <a:pt x="419930" y="80447"/>
                  <a:pt x="422511" y="81552"/>
                  <a:pt x="424447" y="83484"/>
                </a:cubicBezTo>
                <a:lnTo>
                  <a:pt x="449891" y="108974"/>
                </a:lnTo>
                <a:cubicBezTo>
                  <a:pt x="453947" y="112930"/>
                  <a:pt x="453947" y="119372"/>
                  <a:pt x="449891" y="123329"/>
                </a:cubicBezTo>
                <a:cubicBezTo>
                  <a:pt x="445927" y="127286"/>
                  <a:pt x="439474" y="127286"/>
                  <a:pt x="435510" y="123329"/>
                </a:cubicBezTo>
                <a:lnTo>
                  <a:pt x="417256" y="105017"/>
                </a:lnTo>
                <a:lnTo>
                  <a:pt x="395408" y="126825"/>
                </a:lnTo>
                <a:cubicBezTo>
                  <a:pt x="393380" y="128850"/>
                  <a:pt x="390799" y="129770"/>
                  <a:pt x="388217" y="129770"/>
                </a:cubicBezTo>
                <a:cubicBezTo>
                  <a:pt x="385544" y="129770"/>
                  <a:pt x="382963" y="128850"/>
                  <a:pt x="380935" y="126825"/>
                </a:cubicBezTo>
                <a:lnTo>
                  <a:pt x="359178" y="105017"/>
                </a:lnTo>
                <a:lnTo>
                  <a:pt x="339911" y="124157"/>
                </a:lnTo>
                <a:cubicBezTo>
                  <a:pt x="335947" y="128114"/>
                  <a:pt x="329494" y="128114"/>
                  <a:pt x="325530" y="124157"/>
                </a:cubicBezTo>
                <a:cubicBezTo>
                  <a:pt x="321566" y="120200"/>
                  <a:pt x="321566" y="113759"/>
                  <a:pt x="325530" y="109802"/>
                </a:cubicBezTo>
                <a:lnTo>
                  <a:pt x="351896" y="83484"/>
                </a:lnTo>
                <a:cubicBezTo>
                  <a:pt x="355952" y="79527"/>
                  <a:pt x="362405" y="79527"/>
                  <a:pt x="366369" y="83484"/>
                </a:cubicBezTo>
                <a:lnTo>
                  <a:pt x="388217" y="105293"/>
                </a:lnTo>
                <a:lnTo>
                  <a:pt x="410066" y="83484"/>
                </a:lnTo>
                <a:cubicBezTo>
                  <a:pt x="411910" y="81552"/>
                  <a:pt x="414491" y="80447"/>
                  <a:pt x="417256" y="80447"/>
                </a:cubicBezTo>
                <a:close/>
                <a:moveTo>
                  <a:pt x="387629" y="0"/>
                </a:moveTo>
                <a:cubicBezTo>
                  <a:pt x="449025" y="0"/>
                  <a:pt x="498897" y="49791"/>
                  <a:pt x="498897" y="110995"/>
                </a:cubicBezTo>
                <a:cubicBezTo>
                  <a:pt x="498897" y="142103"/>
                  <a:pt x="486083" y="171003"/>
                  <a:pt x="462945" y="192171"/>
                </a:cubicBezTo>
                <a:cubicBezTo>
                  <a:pt x="451975" y="202203"/>
                  <a:pt x="443770" y="214996"/>
                  <a:pt x="439161" y="228985"/>
                </a:cubicBezTo>
                <a:lnTo>
                  <a:pt x="434183" y="228985"/>
                </a:lnTo>
                <a:lnTo>
                  <a:pt x="407080" y="228985"/>
                </a:lnTo>
                <a:lnTo>
                  <a:pt x="409754" y="220518"/>
                </a:lnTo>
                <a:cubicBezTo>
                  <a:pt x="415930" y="201098"/>
                  <a:pt x="427177" y="183519"/>
                  <a:pt x="442295" y="169714"/>
                </a:cubicBezTo>
                <a:cubicBezTo>
                  <a:pt x="459073" y="154344"/>
                  <a:pt x="468291" y="133544"/>
                  <a:pt x="468291" y="110995"/>
                </a:cubicBezTo>
                <a:cubicBezTo>
                  <a:pt x="468291" y="66634"/>
                  <a:pt x="432155" y="30464"/>
                  <a:pt x="387629" y="30464"/>
                </a:cubicBezTo>
                <a:cubicBezTo>
                  <a:pt x="343196" y="30464"/>
                  <a:pt x="307059" y="66634"/>
                  <a:pt x="307059" y="110995"/>
                </a:cubicBezTo>
                <a:cubicBezTo>
                  <a:pt x="307059" y="133452"/>
                  <a:pt x="316278" y="154344"/>
                  <a:pt x="333056" y="169714"/>
                </a:cubicBezTo>
                <a:cubicBezTo>
                  <a:pt x="348174" y="183519"/>
                  <a:pt x="359421" y="201098"/>
                  <a:pt x="365597" y="220518"/>
                </a:cubicBezTo>
                <a:lnTo>
                  <a:pt x="368270" y="228985"/>
                </a:lnTo>
                <a:lnTo>
                  <a:pt x="341260" y="228985"/>
                </a:lnTo>
                <a:lnTo>
                  <a:pt x="336190" y="228985"/>
                </a:lnTo>
                <a:cubicBezTo>
                  <a:pt x="331581" y="214996"/>
                  <a:pt x="323376" y="202203"/>
                  <a:pt x="312406" y="192171"/>
                </a:cubicBezTo>
                <a:cubicBezTo>
                  <a:pt x="289268" y="170911"/>
                  <a:pt x="276546" y="142103"/>
                  <a:pt x="276546" y="110995"/>
                </a:cubicBezTo>
                <a:cubicBezTo>
                  <a:pt x="276546" y="49791"/>
                  <a:pt x="326418" y="0"/>
                  <a:pt x="387629" y="0"/>
                </a:cubicBezTo>
                <a:close/>
              </a:path>
            </a:pathLst>
          </a:custGeom>
          <a:solidFill>
            <a:schemeClr val="accent1"/>
          </a:solidFill>
          <a:ln>
            <a:noFill/>
          </a:ln>
        </p:spPr>
        <p:txBody>
          <a:bodyPr/>
          <a:lstStyle/>
          <a:p>
            <a:endParaRPr lang="zh-CN" altLang="en-US" dirty="0"/>
          </a:p>
        </p:txBody>
      </p:sp>
      <p:sp>
        <p:nvSpPr>
          <p:cNvPr id="55" name="标题 54">
            <a:extLst>
              <a:ext uri="{FF2B5EF4-FFF2-40B4-BE49-F238E27FC236}">
                <a16:creationId xmlns:a16="http://schemas.microsoft.com/office/drawing/2014/main" id="{8D09902A-930B-43E5-B250-DB38251694B4}"/>
              </a:ext>
            </a:extLst>
          </p:cNvPr>
          <p:cNvSpPr>
            <a:spLocks noGrp="1"/>
          </p:cNvSpPr>
          <p:nvPr>
            <p:ph type="title"/>
          </p:nvPr>
        </p:nvSpPr>
        <p:spPr/>
        <p:txBody>
          <a:bodyPr/>
          <a:lstStyle/>
          <a:p>
            <a:r>
              <a:rPr lang="zh-CN" altLang="en-US" dirty="0"/>
              <a:t>问题及解决方法</a:t>
            </a:r>
          </a:p>
        </p:txBody>
      </p:sp>
      <p:sp>
        <p:nvSpPr>
          <p:cNvPr id="3" name="页脚占位符 2">
            <a:extLst>
              <a:ext uri="{FF2B5EF4-FFF2-40B4-BE49-F238E27FC236}">
                <a16:creationId xmlns:a16="http://schemas.microsoft.com/office/drawing/2014/main" id="{E66455BD-A67D-4641-A452-7834613F9255}"/>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AF5DC76-B8E1-4EA2-A3C2-9EC37ADFEB82}"/>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6" name="文本占位符 55">
            <a:extLst>
              <a:ext uri="{FF2B5EF4-FFF2-40B4-BE49-F238E27FC236}">
                <a16:creationId xmlns:a16="http://schemas.microsoft.com/office/drawing/2014/main" id="{DC559FD8-8074-4C45-9BB9-416561E25B2B}"/>
              </a:ext>
            </a:extLst>
          </p:cNvPr>
          <p:cNvSpPr>
            <a:spLocks noGrp="1"/>
          </p:cNvSpPr>
          <p:nvPr>
            <p:ph type="body" sz="quarter" idx="13"/>
          </p:nvPr>
        </p:nvSpPr>
        <p:spPr/>
        <p:txBody>
          <a:bodyPr>
            <a:noAutofit/>
          </a:bodyPr>
          <a:lstStyle/>
          <a:p>
            <a:r>
              <a:rPr lang="en-US" altLang="zh-CN" dirty="0"/>
              <a:t>1</a:t>
            </a:r>
            <a:endParaRPr lang="zh-CN" altLang="en-US" dirty="0"/>
          </a:p>
        </p:txBody>
      </p:sp>
      <p:grpSp>
        <p:nvGrpSpPr>
          <p:cNvPr id="5" name="组合 4">
            <a:extLst>
              <a:ext uri="{FF2B5EF4-FFF2-40B4-BE49-F238E27FC236}">
                <a16:creationId xmlns:a16="http://schemas.microsoft.com/office/drawing/2014/main" id="{3A74E711-2C02-4B0E-900D-05FAFEE28F74}"/>
              </a:ext>
            </a:extLst>
          </p:cNvPr>
          <p:cNvGrpSpPr/>
          <p:nvPr/>
        </p:nvGrpSpPr>
        <p:grpSpPr>
          <a:xfrm>
            <a:off x="669924" y="1116188"/>
            <a:ext cx="3556294" cy="850300"/>
            <a:chOff x="6335850" y="1172057"/>
            <a:chExt cx="1636887" cy="764404"/>
          </a:xfrm>
        </p:grpSpPr>
        <p:sp>
          <p:nvSpPr>
            <p:cNvPr id="2" name="流程图: 终止 1">
              <a:extLst>
                <a:ext uri="{FF2B5EF4-FFF2-40B4-BE49-F238E27FC236}">
                  <a16:creationId xmlns:a16="http://schemas.microsoft.com/office/drawing/2014/main" id="{5AC58C79-B623-409C-9C94-04E1613522D9}"/>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ïşḷïḍê">
              <a:extLst>
                <a:ext uri="{FF2B5EF4-FFF2-40B4-BE49-F238E27FC236}">
                  <a16:creationId xmlns:a16="http://schemas.microsoft.com/office/drawing/2014/main" id="{3495B739-E5A7-4F4A-95FD-24BDFE4B18B1}"/>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01.</a:t>
              </a:r>
              <a:r>
                <a:rPr lang="zh-CN" altLang="en-US" sz="2000" b="1" dirty="0">
                  <a:solidFill>
                    <a:schemeClr val="bg1"/>
                  </a:solidFill>
                </a:rPr>
                <a:t> 微博内容表</a:t>
              </a:r>
              <a:r>
                <a:rPr lang="en-US" altLang="zh-CN" sz="2000" b="1" dirty="0" err="1">
                  <a:solidFill>
                    <a:schemeClr val="bg1"/>
                  </a:solidFill>
                </a:rPr>
                <a:t>rowkey</a:t>
              </a:r>
              <a:r>
                <a:rPr lang="zh-CN" altLang="en-US" sz="2000" b="1" dirty="0">
                  <a:solidFill>
                    <a:schemeClr val="bg1"/>
                  </a:solidFill>
                </a:rPr>
                <a:t>设计</a:t>
              </a:r>
              <a:endParaRPr lang="en-US" altLang="zh-CN" sz="2000" b="1" dirty="0">
                <a:solidFill>
                  <a:schemeClr val="bg1"/>
                </a:solidFill>
              </a:endParaRPr>
            </a:p>
          </p:txBody>
        </p:sp>
      </p:grpSp>
      <p:sp>
        <p:nvSpPr>
          <p:cNvPr id="26" name="ïšľîde">
            <a:extLst>
              <a:ext uri="{FF2B5EF4-FFF2-40B4-BE49-F238E27FC236}">
                <a16:creationId xmlns:a16="http://schemas.microsoft.com/office/drawing/2014/main" id="{AC321F9B-F99D-44D6-95EE-4CF3F8A760F8}"/>
              </a:ext>
            </a:extLst>
          </p:cNvPr>
          <p:cNvSpPr/>
          <p:nvPr/>
        </p:nvSpPr>
        <p:spPr bwMode="auto">
          <a:xfrm>
            <a:off x="669926" y="2092197"/>
            <a:ext cx="776287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265430" indent="266065" algn="l">
              <a:spcBef>
                <a:spcPts val="0"/>
              </a:spcBef>
              <a:spcAft>
                <a:spcPts val="0"/>
              </a:spcAft>
            </a:pPr>
            <a:r>
              <a:rPr lang="zh-CN" altLang="en-US" dirty="0">
                <a:solidFill>
                  <a:schemeClr val="tx1">
                    <a:lumMod val="85000"/>
                    <a:lumOff val="15000"/>
                  </a:schemeClr>
                </a:solidFill>
              </a:rPr>
              <a:t>在最初设计微博内容表</a:t>
            </a:r>
            <a:r>
              <a:rPr lang="en-US" altLang="zh-CN" dirty="0" err="1">
                <a:solidFill>
                  <a:schemeClr val="tx1">
                    <a:lumMod val="85000"/>
                    <a:lumOff val="15000"/>
                  </a:schemeClr>
                </a:solidFill>
              </a:rPr>
              <a:t>rowkey</a:t>
            </a:r>
            <a:r>
              <a:rPr lang="zh-CN" altLang="en-US" dirty="0">
                <a:solidFill>
                  <a:schemeClr val="tx1">
                    <a:lumMod val="85000"/>
                    <a:lumOff val="15000"/>
                  </a:schemeClr>
                </a:solidFill>
              </a:rPr>
              <a:t>时只将用户名作为</a:t>
            </a:r>
            <a:r>
              <a:rPr lang="en-US" altLang="zh-CN" dirty="0" err="1">
                <a:solidFill>
                  <a:schemeClr val="tx1">
                    <a:lumMod val="85000"/>
                    <a:lumOff val="15000"/>
                  </a:schemeClr>
                </a:solidFill>
              </a:rPr>
              <a:t>rowkey</a:t>
            </a:r>
            <a:r>
              <a:rPr lang="zh-CN" altLang="en-US" dirty="0">
                <a:solidFill>
                  <a:schemeClr val="tx1">
                    <a:lumMod val="85000"/>
                    <a:lumOff val="15000"/>
                  </a:schemeClr>
                </a:solidFill>
              </a:rPr>
              <a:t>，时间单独一列，但在编写代码时发现这样设计表会导致代码编写较为麻烦，在需要时间信息是需要多循环一次取出时间列的值，所以将时间列和用户名拼接，需要用户名和时间时，只需要将</a:t>
            </a:r>
            <a:r>
              <a:rPr lang="en-US" altLang="zh-CN" dirty="0" err="1">
                <a:solidFill>
                  <a:schemeClr val="tx1">
                    <a:lumMod val="85000"/>
                    <a:lumOff val="15000"/>
                  </a:schemeClr>
                </a:solidFill>
              </a:rPr>
              <a:t>rowkey</a:t>
            </a:r>
            <a:r>
              <a:rPr lang="zh-CN" altLang="en-US" dirty="0">
                <a:solidFill>
                  <a:schemeClr val="tx1">
                    <a:lumMod val="85000"/>
                    <a:lumOff val="15000"/>
                  </a:schemeClr>
                </a:solidFill>
              </a:rPr>
              <a:t>取出切分成用户名和时间即可。</a:t>
            </a:r>
            <a:endParaRPr lang="en-US" altLang="zh-CN" dirty="0">
              <a:solidFill>
                <a:schemeClr val="tx1">
                  <a:lumMod val="85000"/>
                  <a:lumOff val="15000"/>
                </a:schemeClr>
              </a:solidFill>
            </a:endParaRPr>
          </a:p>
        </p:txBody>
      </p:sp>
      <p:grpSp>
        <p:nvGrpSpPr>
          <p:cNvPr id="24" name="组合 23">
            <a:extLst>
              <a:ext uri="{FF2B5EF4-FFF2-40B4-BE49-F238E27FC236}">
                <a16:creationId xmlns:a16="http://schemas.microsoft.com/office/drawing/2014/main" id="{6D303556-00A9-44A8-B9A7-684F21DEDA22}"/>
              </a:ext>
            </a:extLst>
          </p:cNvPr>
          <p:cNvGrpSpPr/>
          <p:nvPr/>
        </p:nvGrpSpPr>
        <p:grpSpPr>
          <a:xfrm>
            <a:off x="777708" y="3572547"/>
            <a:ext cx="3448508" cy="850300"/>
            <a:chOff x="6335850" y="1172057"/>
            <a:chExt cx="1636887" cy="764404"/>
          </a:xfrm>
        </p:grpSpPr>
        <p:sp>
          <p:nvSpPr>
            <p:cNvPr id="31" name="流程图: 终止 30">
              <a:extLst>
                <a:ext uri="{FF2B5EF4-FFF2-40B4-BE49-F238E27FC236}">
                  <a16:creationId xmlns:a16="http://schemas.microsoft.com/office/drawing/2014/main" id="{53636F6A-61F9-4DF1-A7D3-FBCBC14A3812}"/>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ïşḷïḍê">
              <a:extLst>
                <a:ext uri="{FF2B5EF4-FFF2-40B4-BE49-F238E27FC236}">
                  <a16:creationId xmlns:a16="http://schemas.microsoft.com/office/drawing/2014/main" id="{F10442E6-C2BE-42DF-A4CF-401D1C131F6B}"/>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02.</a:t>
              </a:r>
              <a:r>
                <a:rPr lang="zh-CN" altLang="en-US" sz="2000" b="1" dirty="0">
                  <a:solidFill>
                    <a:schemeClr val="bg1"/>
                  </a:solidFill>
                </a:rPr>
                <a:t> 主页推送初始化问题</a:t>
              </a:r>
              <a:endParaRPr lang="en-US" altLang="zh-CN" sz="2000" b="1" dirty="0">
                <a:solidFill>
                  <a:schemeClr val="bg1"/>
                </a:solidFill>
              </a:endParaRPr>
            </a:p>
          </p:txBody>
        </p:sp>
      </p:grpSp>
      <p:sp>
        <p:nvSpPr>
          <p:cNvPr id="33" name="ïšľîde">
            <a:extLst>
              <a:ext uri="{FF2B5EF4-FFF2-40B4-BE49-F238E27FC236}">
                <a16:creationId xmlns:a16="http://schemas.microsoft.com/office/drawing/2014/main" id="{4967B6BD-A7F4-4753-B477-F53042543689}"/>
              </a:ext>
            </a:extLst>
          </p:cNvPr>
          <p:cNvSpPr/>
          <p:nvPr/>
        </p:nvSpPr>
        <p:spPr bwMode="auto">
          <a:xfrm>
            <a:off x="558166" y="4711829"/>
            <a:ext cx="787463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algn="just">
              <a:spcBef>
                <a:spcPts val="0"/>
              </a:spcBef>
              <a:spcAft>
                <a:spcPts val="0"/>
              </a:spcAft>
            </a:pPr>
            <a:r>
              <a:rPr lang="zh-CN" altLang="en-US" dirty="0">
                <a:solidFill>
                  <a:schemeClr val="tx1">
                    <a:lumMod val="85000"/>
                    <a:lumOff val="15000"/>
                  </a:schemeClr>
                </a:solidFill>
              </a:rPr>
              <a:t>     在前后端对接的时候发现，新用户在登录后无法加载主页推送的内容，后来经过排查调试发现是在推送未关注用户内容函数内没有考虑到当前用户没有关注其他人的情况，在加入了判断当前用户关注列表是否为空的语句后，首页正常显示推送内容。</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19567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272D2F4-E83D-4489-9EC2-1B6751145CB8}"/>
              </a:ext>
            </a:extLst>
          </p:cNvPr>
          <p:cNvSpPr>
            <a:spLocks noGrp="1"/>
          </p:cNvSpPr>
          <p:nvPr>
            <p:ph type="title"/>
          </p:nvPr>
        </p:nvSpPr>
        <p:spPr/>
        <p:txBody>
          <a:bodyPr/>
          <a:lstStyle/>
          <a:p>
            <a:r>
              <a:rPr lang="zh-CN" altLang="en-US" dirty="0"/>
              <a:t>团队分工</a:t>
            </a:r>
          </a:p>
        </p:txBody>
      </p:sp>
      <p:sp>
        <p:nvSpPr>
          <p:cNvPr id="2" name="文本占位符 1">
            <a:extLst>
              <a:ext uri="{FF2B5EF4-FFF2-40B4-BE49-F238E27FC236}">
                <a16:creationId xmlns:a16="http://schemas.microsoft.com/office/drawing/2014/main" id="{3875F875-B2B2-48DA-BEC0-AA7E5030E1C5}"/>
              </a:ext>
            </a:extLst>
          </p:cNvPr>
          <p:cNvSpPr>
            <a:spLocks noGrp="1"/>
          </p:cNvSpPr>
          <p:nvPr>
            <p:ph type="body" sz="quarter" idx="13"/>
          </p:nvPr>
        </p:nvSpPr>
        <p:spPr/>
        <p:txBody>
          <a:bodyPr>
            <a:normAutofit fontScale="92500" lnSpcReduction="10000"/>
          </a:bodyPr>
          <a:lstStyle/>
          <a:p>
            <a:r>
              <a:rPr lang="en-US" altLang="zh-CN" dirty="0"/>
              <a:t>1</a:t>
            </a:r>
            <a:endParaRPr lang="zh-CN" altLang="en-US" dirty="0"/>
          </a:p>
        </p:txBody>
      </p:sp>
      <p:cxnSp>
        <p:nvCxnSpPr>
          <p:cNvPr id="24" name="直接连接符 23">
            <a:extLst>
              <a:ext uri="{FF2B5EF4-FFF2-40B4-BE49-F238E27FC236}">
                <a16:creationId xmlns:a16="http://schemas.microsoft.com/office/drawing/2014/main" id="{33A0F95E-E592-4AE2-8F6A-10677AA88887}"/>
              </a:ext>
            </a:extLst>
          </p:cNvPr>
          <p:cNvCxnSpPr>
            <a:cxnSpLocks/>
          </p:cNvCxnSpPr>
          <p:nvPr/>
        </p:nvCxnSpPr>
        <p:spPr>
          <a:xfrm>
            <a:off x="669925" y="2643905"/>
            <a:ext cx="304017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40DF5DE8-9D97-44E2-A674-BDD1A461CF1E}"/>
              </a:ext>
            </a:extLst>
          </p:cNvPr>
          <p:cNvSpPr/>
          <p:nvPr/>
        </p:nvSpPr>
        <p:spPr>
          <a:xfrm>
            <a:off x="1188699" y="2081429"/>
            <a:ext cx="1165704" cy="400110"/>
          </a:xfrm>
          <a:prstGeom prst="rect">
            <a:avLst/>
          </a:prstGeom>
        </p:spPr>
        <p:txBody>
          <a:bodyPr wrap="none">
            <a:spAutoFit/>
          </a:bodyPr>
          <a:lstStyle/>
          <a:p>
            <a:r>
              <a:rPr lang="en-US" altLang="zh-CN" sz="2000" b="1" dirty="0">
                <a:solidFill>
                  <a:schemeClr val="accent1"/>
                </a:solidFill>
                <a:latin typeface="+mn-ea"/>
              </a:rPr>
              <a:t>01. </a:t>
            </a:r>
            <a:r>
              <a:rPr lang="zh-CN" altLang="en-US" sz="2000" b="1" dirty="0">
                <a:solidFill>
                  <a:schemeClr val="accent1"/>
                </a:solidFill>
                <a:latin typeface="+mn-ea"/>
              </a:rPr>
              <a:t>罗潇</a:t>
            </a:r>
          </a:p>
        </p:txBody>
      </p:sp>
      <p:sp>
        <p:nvSpPr>
          <p:cNvPr id="18" name="矩形 17">
            <a:extLst>
              <a:ext uri="{FF2B5EF4-FFF2-40B4-BE49-F238E27FC236}">
                <a16:creationId xmlns:a16="http://schemas.microsoft.com/office/drawing/2014/main" id="{3B97A53F-B805-4ED7-B6BD-D39BCEA245C3}"/>
              </a:ext>
            </a:extLst>
          </p:cNvPr>
          <p:cNvSpPr/>
          <p:nvPr/>
        </p:nvSpPr>
        <p:spPr>
          <a:xfrm>
            <a:off x="5364616" y="2085257"/>
            <a:ext cx="1422184" cy="400110"/>
          </a:xfrm>
          <a:prstGeom prst="rect">
            <a:avLst/>
          </a:prstGeom>
        </p:spPr>
        <p:txBody>
          <a:bodyPr wrap="none">
            <a:spAutoFit/>
          </a:bodyPr>
          <a:lstStyle/>
          <a:p>
            <a:r>
              <a:rPr lang="en-US" altLang="zh-CN" sz="2000" b="1" dirty="0">
                <a:solidFill>
                  <a:schemeClr val="accent1"/>
                </a:solidFill>
                <a:latin typeface="+mn-ea"/>
              </a:rPr>
              <a:t>02. </a:t>
            </a:r>
            <a:r>
              <a:rPr lang="zh-CN" altLang="en-US" sz="2000" b="1" dirty="0">
                <a:solidFill>
                  <a:schemeClr val="accent1"/>
                </a:solidFill>
                <a:latin typeface="+mn-ea"/>
              </a:rPr>
              <a:t>张思哲</a:t>
            </a:r>
            <a:endParaRPr lang="en-US" altLang="zh-CN" sz="2000" b="1" dirty="0">
              <a:solidFill>
                <a:schemeClr val="accent1"/>
              </a:solidFill>
              <a:latin typeface="+mn-ea"/>
            </a:endParaRPr>
          </a:p>
        </p:txBody>
      </p:sp>
      <p:sp>
        <p:nvSpPr>
          <p:cNvPr id="20" name="页脚占位符 2">
            <a:extLst>
              <a:ext uri="{FF2B5EF4-FFF2-40B4-BE49-F238E27FC236}">
                <a16:creationId xmlns:a16="http://schemas.microsoft.com/office/drawing/2014/main" id="{B65CD5C6-E091-4691-9D50-6F95DFDD3F45}"/>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21" name="灯片编号占位符 3">
            <a:extLst>
              <a:ext uri="{FF2B5EF4-FFF2-40B4-BE49-F238E27FC236}">
                <a16:creationId xmlns:a16="http://schemas.microsoft.com/office/drawing/2014/main" id="{AFD7B896-2691-40D8-8DFC-6811949FA5F4}"/>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29" name="i$ḻíḍè">
            <a:extLst>
              <a:ext uri="{FF2B5EF4-FFF2-40B4-BE49-F238E27FC236}">
                <a16:creationId xmlns:a16="http://schemas.microsoft.com/office/drawing/2014/main" id="{8E5512B1-AF92-40BC-9F47-0C6311171BA5}"/>
              </a:ext>
            </a:extLst>
          </p:cNvPr>
          <p:cNvSpPr txBox="1"/>
          <p:nvPr/>
        </p:nvSpPr>
        <p:spPr>
          <a:xfrm flipH="1">
            <a:off x="869885" y="2839991"/>
            <a:ext cx="2640257" cy="2010160"/>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dirty="0">
                <a:solidFill>
                  <a:schemeClr val="tx1">
                    <a:lumMod val="85000"/>
                    <a:lumOff val="15000"/>
                  </a:schemeClr>
                </a:solidFill>
              </a:rPr>
              <a:t>搭建虚拟机环境</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搭建</a:t>
            </a:r>
            <a:r>
              <a:rPr lang="en-US" altLang="zh-CN" dirty="0">
                <a:solidFill>
                  <a:schemeClr val="tx1">
                    <a:lumMod val="85000"/>
                    <a:lumOff val="15000"/>
                  </a:schemeClr>
                </a:solidFill>
              </a:rPr>
              <a:t>Hadoop</a:t>
            </a:r>
            <a:r>
              <a:rPr lang="zh-CN" altLang="en-US" dirty="0">
                <a:solidFill>
                  <a:schemeClr val="tx1">
                    <a:lumMod val="85000"/>
                    <a:lumOff val="15000"/>
                  </a:schemeClr>
                </a:solidFill>
              </a:rPr>
              <a:t>集群</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配置</a:t>
            </a:r>
            <a:r>
              <a:rPr lang="en-US" altLang="zh-CN" dirty="0">
                <a:solidFill>
                  <a:schemeClr val="tx1">
                    <a:lumMod val="85000"/>
                    <a:lumOff val="15000"/>
                  </a:schemeClr>
                </a:solidFill>
              </a:rPr>
              <a:t>HBase</a:t>
            </a:r>
          </a:p>
          <a:p>
            <a:pPr algn="ctr">
              <a:lnSpc>
                <a:spcPct val="120000"/>
              </a:lnSpc>
            </a:pPr>
            <a:r>
              <a:rPr lang="en-US" altLang="zh-CN" dirty="0">
                <a:solidFill>
                  <a:schemeClr val="tx1">
                    <a:lumMod val="85000"/>
                    <a:lumOff val="15000"/>
                  </a:schemeClr>
                </a:solidFill>
              </a:rPr>
              <a:t>HBase</a:t>
            </a:r>
            <a:r>
              <a:rPr lang="zh-CN" altLang="en-US" dirty="0">
                <a:solidFill>
                  <a:schemeClr val="tx1">
                    <a:lumMod val="85000"/>
                    <a:lumOff val="15000"/>
                  </a:schemeClr>
                </a:solidFill>
              </a:rPr>
              <a:t>表设计</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编写具体功能实现代码</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与前端对接数据</a:t>
            </a:r>
            <a:endParaRPr lang="en-US" altLang="zh-CN" dirty="0">
              <a:solidFill>
                <a:schemeClr val="tx1">
                  <a:lumMod val="85000"/>
                  <a:lumOff val="15000"/>
                </a:schemeClr>
              </a:solidFill>
            </a:endParaRPr>
          </a:p>
          <a:p>
            <a:pPr algn="ctr">
              <a:lnSpc>
                <a:spcPct val="120000"/>
              </a:lnSpc>
            </a:pPr>
            <a:endParaRPr lang="zh-CN" altLang="en-US" dirty="0">
              <a:solidFill>
                <a:schemeClr val="tx1">
                  <a:lumMod val="85000"/>
                  <a:lumOff val="15000"/>
                </a:schemeClr>
              </a:solidFill>
            </a:endParaRPr>
          </a:p>
        </p:txBody>
      </p:sp>
      <p:cxnSp>
        <p:nvCxnSpPr>
          <p:cNvPr id="30" name="直接连接符 29">
            <a:extLst>
              <a:ext uri="{FF2B5EF4-FFF2-40B4-BE49-F238E27FC236}">
                <a16:creationId xmlns:a16="http://schemas.microsoft.com/office/drawing/2014/main" id="{03AF693C-FDF1-4EEE-AEDB-018992B5934C}"/>
              </a:ext>
            </a:extLst>
          </p:cNvPr>
          <p:cNvCxnSpPr>
            <a:cxnSpLocks/>
          </p:cNvCxnSpPr>
          <p:nvPr/>
        </p:nvCxnSpPr>
        <p:spPr>
          <a:xfrm>
            <a:off x="8480308" y="2643905"/>
            <a:ext cx="304017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8CBFA0C-878E-4282-947D-6E24F8EF1892}"/>
              </a:ext>
            </a:extLst>
          </p:cNvPr>
          <p:cNvCxnSpPr>
            <a:cxnSpLocks/>
          </p:cNvCxnSpPr>
          <p:nvPr/>
        </p:nvCxnSpPr>
        <p:spPr>
          <a:xfrm>
            <a:off x="4683860" y="2643905"/>
            <a:ext cx="304017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i$ḻíḍè">
            <a:extLst>
              <a:ext uri="{FF2B5EF4-FFF2-40B4-BE49-F238E27FC236}">
                <a16:creationId xmlns:a16="http://schemas.microsoft.com/office/drawing/2014/main" id="{5CD53702-0FDF-426A-9F68-359AEB8C36A4}"/>
              </a:ext>
            </a:extLst>
          </p:cNvPr>
          <p:cNvSpPr txBox="1"/>
          <p:nvPr/>
        </p:nvSpPr>
        <p:spPr>
          <a:xfrm flipH="1">
            <a:off x="4683860" y="2839991"/>
            <a:ext cx="3196923" cy="2010160"/>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dirty="0">
                <a:solidFill>
                  <a:schemeClr val="tx1">
                    <a:lumMod val="85000"/>
                    <a:lumOff val="15000"/>
                  </a:schemeClr>
                </a:solidFill>
              </a:rPr>
              <a:t>参与</a:t>
            </a:r>
            <a:r>
              <a:rPr lang="en-US" altLang="zh-CN" dirty="0">
                <a:solidFill>
                  <a:schemeClr val="tx1">
                    <a:lumMod val="85000"/>
                    <a:lumOff val="15000"/>
                  </a:schemeClr>
                </a:solidFill>
              </a:rPr>
              <a:t>HBase</a:t>
            </a:r>
            <a:r>
              <a:rPr lang="zh-CN" altLang="en-US" dirty="0">
                <a:solidFill>
                  <a:schemeClr val="tx1">
                    <a:lumMod val="85000"/>
                    <a:lumOff val="15000"/>
                  </a:schemeClr>
                </a:solidFill>
              </a:rPr>
              <a:t>表设计</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使用</a:t>
            </a:r>
            <a:r>
              <a:rPr lang="en-US" altLang="zh-CN" dirty="0">
                <a:solidFill>
                  <a:schemeClr val="tx1">
                    <a:lumMod val="85000"/>
                    <a:lumOff val="15000"/>
                  </a:schemeClr>
                </a:solidFill>
              </a:rPr>
              <a:t>java GUI</a:t>
            </a:r>
            <a:r>
              <a:rPr lang="zh-CN" altLang="en-US" dirty="0">
                <a:solidFill>
                  <a:schemeClr val="tx1">
                    <a:lumMod val="85000"/>
                    <a:lumOff val="15000"/>
                  </a:schemeClr>
                </a:solidFill>
              </a:rPr>
              <a:t>编写可视化页面</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系统使用测试</a:t>
            </a:r>
          </a:p>
          <a:p>
            <a:pPr algn="ctr">
              <a:lnSpc>
                <a:spcPct val="120000"/>
              </a:lnSpc>
            </a:pPr>
            <a:r>
              <a:rPr lang="zh-CN" altLang="en-US" dirty="0">
                <a:solidFill>
                  <a:schemeClr val="tx1">
                    <a:lumMod val="85000"/>
                    <a:lumOff val="15000"/>
                  </a:schemeClr>
                </a:solidFill>
              </a:rPr>
              <a:t>对接后端数据</a:t>
            </a:r>
            <a:endParaRPr lang="en-US" altLang="zh-CN" dirty="0">
              <a:solidFill>
                <a:schemeClr val="tx1">
                  <a:lumMod val="85000"/>
                  <a:lumOff val="15000"/>
                </a:schemeClr>
              </a:solidFill>
            </a:endParaRPr>
          </a:p>
          <a:p>
            <a:pPr algn="ctr">
              <a:lnSpc>
                <a:spcPct val="120000"/>
              </a:lnSpc>
            </a:pPr>
            <a:endParaRPr lang="zh-CN" altLang="en-US" dirty="0">
              <a:solidFill>
                <a:schemeClr val="tx1">
                  <a:lumMod val="85000"/>
                  <a:lumOff val="15000"/>
                </a:schemeClr>
              </a:solidFill>
            </a:endParaRPr>
          </a:p>
        </p:txBody>
      </p:sp>
      <p:sp>
        <p:nvSpPr>
          <p:cNvPr id="36" name="i$ḻíḍè">
            <a:extLst>
              <a:ext uri="{FF2B5EF4-FFF2-40B4-BE49-F238E27FC236}">
                <a16:creationId xmlns:a16="http://schemas.microsoft.com/office/drawing/2014/main" id="{06B73E2B-D59F-4E85-98AB-E1883286AB8D}"/>
              </a:ext>
            </a:extLst>
          </p:cNvPr>
          <p:cNvSpPr txBox="1"/>
          <p:nvPr/>
        </p:nvSpPr>
        <p:spPr>
          <a:xfrm flipH="1">
            <a:off x="8680268" y="2839991"/>
            <a:ext cx="2640257" cy="2010160"/>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dirty="0">
                <a:solidFill>
                  <a:schemeClr val="tx1">
                    <a:lumMod val="85000"/>
                    <a:lumOff val="15000"/>
                  </a:schemeClr>
                </a:solidFill>
              </a:rPr>
              <a:t>数据集爬取</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系统使用测试</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参与</a:t>
            </a:r>
            <a:r>
              <a:rPr lang="en-US" altLang="zh-CN" dirty="0">
                <a:solidFill>
                  <a:schemeClr val="tx1">
                    <a:lumMod val="85000"/>
                    <a:lumOff val="15000"/>
                  </a:schemeClr>
                </a:solidFill>
              </a:rPr>
              <a:t>HBase</a:t>
            </a:r>
            <a:r>
              <a:rPr lang="zh-CN" altLang="en-US" dirty="0">
                <a:solidFill>
                  <a:schemeClr val="tx1">
                    <a:lumMod val="85000"/>
                    <a:lumOff val="15000"/>
                  </a:schemeClr>
                </a:solidFill>
              </a:rPr>
              <a:t>表设计</a:t>
            </a:r>
            <a:endParaRPr lang="en-US" altLang="zh-CN" dirty="0">
              <a:solidFill>
                <a:schemeClr val="tx1">
                  <a:lumMod val="85000"/>
                  <a:lumOff val="15000"/>
                </a:schemeClr>
              </a:solidFill>
            </a:endParaRPr>
          </a:p>
          <a:p>
            <a:pPr algn="ctr">
              <a:lnSpc>
                <a:spcPct val="120000"/>
              </a:lnSpc>
            </a:pPr>
            <a:r>
              <a:rPr lang="zh-CN" altLang="en-US" dirty="0">
                <a:solidFill>
                  <a:schemeClr val="tx1">
                    <a:lumMod val="85000"/>
                    <a:lumOff val="15000"/>
                  </a:schemeClr>
                </a:solidFill>
              </a:rPr>
              <a:t>选题，答辩</a:t>
            </a:r>
            <a:r>
              <a:rPr lang="en-US" altLang="zh-CN" dirty="0">
                <a:solidFill>
                  <a:schemeClr val="tx1">
                    <a:lumMod val="85000"/>
                    <a:lumOff val="15000"/>
                  </a:schemeClr>
                </a:solidFill>
              </a:rPr>
              <a:t>PPT</a:t>
            </a:r>
            <a:r>
              <a:rPr lang="zh-CN" altLang="en-US" dirty="0">
                <a:solidFill>
                  <a:schemeClr val="tx1">
                    <a:lumMod val="85000"/>
                    <a:lumOff val="15000"/>
                  </a:schemeClr>
                </a:solidFill>
              </a:rPr>
              <a:t>制作</a:t>
            </a:r>
          </a:p>
          <a:p>
            <a:pPr algn="ctr">
              <a:lnSpc>
                <a:spcPct val="120000"/>
              </a:lnSpc>
            </a:pPr>
            <a:r>
              <a:rPr lang="zh-CN" altLang="en-US" dirty="0">
                <a:solidFill>
                  <a:schemeClr val="tx1">
                    <a:lumMod val="85000"/>
                    <a:lumOff val="15000"/>
                  </a:schemeClr>
                </a:solidFill>
              </a:rPr>
              <a:t>课设实验报告编写</a:t>
            </a:r>
            <a:endParaRPr lang="en-US" altLang="zh-CN" dirty="0">
              <a:solidFill>
                <a:schemeClr val="tx1">
                  <a:lumMod val="85000"/>
                  <a:lumOff val="15000"/>
                </a:schemeClr>
              </a:solidFill>
            </a:endParaRPr>
          </a:p>
          <a:p>
            <a:pPr algn="ctr">
              <a:lnSpc>
                <a:spcPct val="120000"/>
              </a:lnSpc>
            </a:pPr>
            <a:endParaRPr lang="en-US" altLang="zh-CN" dirty="0">
              <a:solidFill>
                <a:schemeClr val="tx1">
                  <a:lumMod val="85000"/>
                  <a:lumOff val="15000"/>
                </a:schemeClr>
              </a:solidFill>
            </a:endParaRPr>
          </a:p>
          <a:p>
            <a:pPr algn="ctr">
              <a:lnSpc>
                <a:spcPct val="120000"/>
              </a:lnSpc>
            </a:pPr>
            <a:endParaRPr lang="zh-CN" altLang="en-US" dirty="0">
              <a:solidFill>
                <a:schemeClr val="tx1">
                  <a:lumMod val="85000"/>
                  <a:lumOff val="15000"/>
                </a:schemeClr>
              </a:solidFill>
            </a:endParaRPr>
          </a:p>
        </p:txBody>
      </p:sp>
      <p:sp>
        <p:nvSpPr>
          <p:cNvPr id="37" name="矩形 36">
            <a:extLst>
              <a:ext uri="{FF2B5EF4-FFF2-40B4-BE49-F238E27FC236}">
                <a16:creationId xmlns:a16="http://schemas.microsoft.com/office/drawing/2014/main" id="{A6D8FE05-3843-4A16-B309-9372737BC1C5}"/>
              </a:ext>
            </a:extLst>
          </p:cNvPr>
          <p:cNvSpPr/>
          <p:nvPr/>
        </p:nvSpPr>
        <p:spPr>
          <a:xfrm>
            <a:off x="9161063" y="2078363"/>
            <a:ext cx="1422184" cy="400110"/>
          </a:xfrm>
          <a:prstGeom prst="rect">
            <a:avLst/>
          </a:prstGeom>
        </p:spPr>
        <p:txBody>
          <a:bodyPr wrap="none">
            <a:spAutoFit/>
          </a:bodyPr>
          <a:lstStyle/>
          <a:p>
            <a:r>
              <a:rPr lang="en-US" altLang="zh-CN" sz="2000" b="1" dirty="0">
                <a:solidFill>
                  <a:schemeClr val="accent1"/>
                </a:solidFill>
                <a:latin typeface="+mn-ea"/>
              </a:rPr>
              <a:t>03. </a:t>
            </a:r>
            <a:r>
              <a:rPr lang="zh-CN" altLang="en-US" sz="2000" b="1" dirty="0">
                <a:solidFill>
                  <a:schemeClr val="accent1"/>
                </a:solidFill>
                <a:latin typeface="+mn-ea"/>
              </a:rPr>
              <a:t>邱继宏</a:t>
            </a:r>
            <a:endParaRPr lang="en-US" altLang="zh-CN" sz="2000" b="1" dirty="0">
              <a:solidFill>
                <a:schemeClr val="accent1"/>
              </a:solidFill>
              <a:latin typeface="+mn-ea"/>
            </a:endParaRPr>
          </a:p>
        </p:txBody>
      </p:sp>
    </p:spTree>
    <p:extLst>
      <p:ext uri="{BB962C8B-B14F-4D97-AF65-F5344CB8AC3E}">
        <p14:creationId xmlns:p14="http://schemas.microsoft.com/office/powerpoint/2010/main" val="3850166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idea_87582">
            <a:extLst>
              <a:ext uri="{FF2B5EF4-FFF2-40B4-BE49-F238E27FC236}">
                <a16:creationId xmlns:a16="http://schemas.microsoft.com/office/drawing/2014/main" id="{CCBC1002-8B6F-4897-9169-07D9B23DAC1B}"/>
              </a:ext>
            </a:extLst>
          </p:cNvPr>
          <p:cNvSpPr>
            <a:spLocks noChangeAspect="1"/>
          </p:cNvSpPr>
          <p:nvPr/>
        </p:nvSpPr>
        <p:spPr bwMode="auto">
          <a:xfrm>
            <a:off x="9502236" y="2339555"/>
            <a:ext cx="2081398" cy="2178890"/>
          </a:xfrm>
          <a:custGeom>
            <a:avLst/>
            <a:gdLst>
              <a:gd name="connsiteX0" fmla="*/ 83055 w 498897"/>
              <a:gd name="connsiteY0" fmla="*/ 419864 h 605310"/>
              <a:gd name="connsiteX1" fmla="*/ 111539 w 498897"/>
              <a:gd name="connsiteY1" fmla="*/ 476648 h 605310"/>
              <a:gd name="connsiteX2" fmla="*/ 149610 w 498897"/>
              <a:gd name="connsiteY2" fmla="*/ 446462 h 605310"/>
              <a:gd name="connsiteX3" fmla="*/ 187588 w 498897"/>
              <a:gd name="connsiteY3" fmla="*/ 476648 h 605310"/>
              <a:gd name="connsiteX4" fmla="*/ 216072 w 498897"/>
              <a:gd name="connsiteY4" fmla="*/ 419864 h 605310"/>
              <a:gd name="connsiteX5" fmla="*/ 299127 w 498897"/>
              <a:gd name="connsiteY5" fmla="*/ 518891 h 605310"/>
              <a:gd name="connsiteX6" fmla="*/ 299127 w 498897"/>
              <a:gd name="connsiteY6" fmla="*/ 584879 h 605310"/>
              <a:gd name="connsiteX7" fmla="*/ 278755 w 498897"/>
              <a:gd name="connsiteY7" fmla="*/ 605310 h 605310"/>
              <a:gd name="connsiteX8" fmla="*/ 162976 w 498897"/>
              <a:gd name="connsiteY8" fmla="*/ 605310 h 605310"/>
              <a:gd name="connsiteX9" fmla="*/ 173484 w 498897"/>
              <a:gd name="connsiteY9" fmla="*/ 500485 h 605310"/>
              <a:gd name="connsiteX10" fmla="*/ 149610 w 498897"/>
              <a:gd name="connsiteY10" fmla="*/ 476648 h 605310"/>
              <a:gd name="connsiteX11" fmla="*/ 125735 w 498897"/>
              <a:gd name="connsiteY11" fmla="*/ 500485 h 605310"/>
              <a:gd name="connsiteX12" fmla="*/ 136151 w 498897"/>
              <a:gd name="connsiteY12" fmla="*/ 605310 h 605310"/>
              <a:gd name="connsiteX13" fmla="*/ 20372 w 498897"/>
              <a:gd name="connsiteY13" fmla="*/ 605310 h 605310"/>
              <a:gd name="connsiteX14" fmla="*/ 0 w 498897"/>
              <a:gd name="connsiteY14" fmla="*/ 584879 h 605310"/>
              <a:gd name="connsiteX15" fmla="*/ 0 w 498897"/>
              <a:gd name="connsiteY15" fmla="*/ 518891 h 605310"/>
              <a:gd name="connsiteX16" fmla="*/ 83055 w 498897"/>
              <a:gd name="connsiteY16" fmla="*/ 419864 h 605310"/>
              <a:gd name="connsiteX17" fmla="*/ 341254 w 498897"/>
              <a:gd name="connsiteY17" fmla="*/ 249378 h 605310"/>
              <a:gd name="connsiteX18" fmla="*/ 434189 w 498897"/>
              <a:gd name="connsiteY18" fmla="*/ 249378 h 605310"/>
              <a:gd name="connsiteX19" fmla="*/ 434189 w 498897"/>
              <a:gd name="connsiteY19" fmla="*/ 261432 h 605310"/>
              <a:gd name="connsiteX20" fmla="*/ 402750 w 498897"/>
              <a:gd name="connsiteY20" fmla="*/ 305138 h 605310"/>
              <a:gd name="connsiteX21" fmla="*/ 387722 w 498897"/>
              <a:gd name="connsiteY21" fmla="*/ 319308 h 605310"/>
              <a:gd name="connsiteX22" fmla="*/ 372693 w 498897"/>
              <a:gd name="connsiteY22" fmla="*/ 305138 h 605310"/>
              <a:gd name="connsiteX23" fmla="*/ 341254 w 498897"/>
              <a:gd name="connsiteY23" fmla="*/ 261432 h 605310"/>
              <a:gd name="connsiteX24" fmla="*/ 149634 w 498897"/>
              <a:gd name="connsiteY24" fmla="*/ 180224 h 605310"/>
              <a:gd name="connsiteX25" fmla="*/ 240318 w 498897"/>
              <a:gd name="connsiteY25" fmla="*/ 280545 h 605310"/>
              <a:gd name="connsiteX26" fmla="*/ 240042 w 498897"/>
              <a:gd name="connsiteY26" fmla="*/ 285055 h 605310"/>
              <a:gd name="connsiteX27" fmla="*/ 245479 w 498897"/>
              <a:gd name="connsiteY27" fmla="*/ 285515 h 605310"/>
              <a:gd name="connsiteX28" fmla="*/ 251285 w 498897"/>
              <a:gd name="connsiteY28" fmla="*/ 317360 h 605310"/>
              <a:gd name="connsiteX29" fmla="*/ 229536 w 498897"/>
              <a:gd name="connsiteY29" fmla="*/ 336412 h 605310"/>
              <a:gd name="connsiteX30" fmla="*/ 187511 w 498897"/>
              <a:gd name="connsiteY30" fmla="*/ 396145 h 605310"/>
              <a:gd name="connsiteX31" fmla="*/ 187511 w 498897"/>
              <a:gd name="connsiteY31" fmla="*/ 407373 h 605310"/>
              <a:gd name="connsiteX32" fmla="*/ 188064 w 498897"/>
              <a:gd name="connsiteY32" fmla="*/ 409950 h 605310"/>
              <a:gd name="connsiteX33" fmla="*/ 149634 w 498897"/>
              <a:gd name="connsiteY33" fmla="*/ 446397 h 605310"/>
              <a:gd name="connsiteX34" fmla="*/ 111112 w 498897"/>
              <a:gd name="connsiteY34" fmla="*/ 409950 h 605310"/>
              <a:gd name="connsiteX35" fmla="*/ 111665 w 498897"/>
              <a:gd name="connsiteY35" fmla="*/ 407373 h 605310"/>
              <a:gd name="connsiteX36" fmla="*/ 111665 w 498897"/>
              <a:gd name="connsiteY36" fmla="*/ 396145 h 605310"/>
              <a:gd name="connsiteX37" fmla="*/ 69640 w 498897"/>
              <a:gd name="connsiteY37" fmla="*/ 336412 h 605310"/>
              <a:gd name="connsiteX38" fmla="*/ 47891 w 498897"/>
              <a:gd name="connsiteY38" fmla="*/ 317360 h 605310"/>
              <a:gd name="connsiteX39" fmla="*/ 53697 w 498897"/>
              <a:gd name="connsiteY39" fmla="*/ 285515 h 605310"/>
              <a:gd name="connsiteX40" fmla="*/ 59134 w 498897"/>
              <a:gd name="connsiteY40" fmla="*/ 285055 h 605310"/>
              <a:gd name="connsiteX41" fmla="*/ 58858 w 498897"/>
              <a:gd name="connsiteY41" fmla="*/ 280545 h 605310"/>
              <a:gd name="connsiteX42" fmla="*/ 149634 w 498897"/>
              <a:gd name="connsiteY42" fmla="*/ 180224 h 605310"/>
              <a:gd name="connsiteX43" fmla="*/ 417256 w 498897"/>
              <a:gd name="connsiteY43" fmla="*/ 80447 h 605310"/>
              <a:gd name="connsiteX44" fmla="*/ 424447 w 498897"/>
              <a:gd name="connsiteY44" fmla="*/ 83484 h 605310"/>
              <a:gd name="connsiteX45" fmla="*/ 449891 w 498897"/>
              <a:gd name="connsiteY45" fmla="*/ 108974 h 605310"/>
              <a:gd name="connsiteX46" fmla="*/ 449891 w 498897"/>
              <a:gd name="connsiteY46" fmla="*/ 123329 h 605310"/>
              <a:gd name="connsiteX47" fmla="*/ 435510 w 498897"/>
              <a:gd name="connsiteY47" fmla="*/ 123329 h 605310"/>
              <a:gd name="connsiteX48" fmla="*/ 417256 w 498897"/>
              <a:gd name="connsiteY48" fmla="*/ 105017 h 605310"/>
              <a:gd name="connsiteX49" fmla="*/ 395408 w 498897"/>
              <a:gd name="connsiteY49" fmla="*/ 126825 h 605310"/>
              <a:gd name="connsiteX50" fmla="*/ 388217 w 498897"/>
              <a:gd name="connsiteY50" fmla="*/ 129770 h 605310"/>
              <a:gd name="connsiteX51" fmla="*/ 380935 w 498897"/>
              <a:gd name="connsiteY51" fmla="*/ 126825 h 605310"/>
              <a:gd name="connsiteX52" fmla="*/ 359178 w 498897"/>
              <a:gd name="connsiteY52" fmla="*/ 105017 h 605310"/>
              <a:gd name="connsiteX53" fmla="*/ 339911 w 498897"/>
              <a:gd name="connsiteY53" fmla="*/ 124157 h 605310"/>
              <a:gd name="connsiteX54" fmla="*/ 325530 w 498897"/>
              <a:gd name="connsiteY54" fmla="*/ 124157 h 605310"/>
              <a:gd name="connsiteX55" fmla="*/ 325530 w 498897"/>
              <a:gd name="connsiteY55" fmla="*/ 109802 h 605310"/>
              <a:gd name="connsiteX56" fmla="*/ 351896 w 498897"/>
              <a:gd name="connsiteY56" fmla="*/ 83484 h 605310"/>
              <a:gd name="connsiteX57" fmla="*/ 366369 w 498897"/>
              <a:gd name="connsiteY57" fmla="*/ 83484 h 605310"/>
              <a:gd name="connsiteX58" fmla="*/ 388217 w 498897"/>
              <a:gd name="connsiteY58" fmla="*/ 105293 h 605310"/>
              <a:gd name="connsiteX59" fmla="*/ 410066 w 498897"/>
              <a:gd name="connsiteY59" fmla="*/ 83484 h 605310"/>
              <a:gd name="connsiteX60" fmla="*/ 417256 w 498897"/>
              <a:gd name="connsiteY60" fmla="*/ 80447 h 605310"/>
              <a:gd name="connsiteX61" fmla="*/ 387629 w 498897"/>
              <a:gd name="connsiteY61" fmla="*/ 0 h 605310"/>
              <a:gd name="connsiteX62" fmla="*/ 498897 w 498897"/>
              <a:gd name="connsiteY62" fmla="*/ 110995 h 605310"/>
              <a:gd name="connsiteX63" fmla="*/ 462945 w 498897"/>
              <a:gd name="connsiteY63" fmla="*/ 192171 h 605310"/>
              <a:gd name="connsiteX64" fmla="*/ 439161 w 498897"/>
              <a:gd name="connsiteY64" fmla="*/ 228985 h 605310"/>
              <a:gd name="connsiteX65" fmla="*/ 434183 w 498897"/>
              <a:gd name="connsiteY65" fmla="*/ 228985 h 605310"/>
              <a:gd name="connsiteX66" fmla="*/ 407080 w 498897"/>
              <a:gd name="connsiteY66" fmla="*/ 228985 h 605310"/>
              <a:gd name="connsiteX67" fmla="*/ 409754 w 498897"/>
              <a:gd name="connsiteY67" fmla="*/ 220518 h 605310"/>
              <a:gd name="connsiteX68" fmla="*/ 442295 w 498897"/>
              <a:gd name="connsiteY68" fmla="*/ 169714 h 605310"/>
              <a:gd name="connsiteX69" fmla="*/ 468291 w 498897"/>
              <a:gd name="connsiteY69" fmla="*/ 110995 h 605310"/>
              <a:gd name="connsiteX70" fmla="*/ 387629 w 498897"/>
              <a:gd name="connsiteY70" fmla="*/ 30464 h 605310"/>
              <a:gd name="connsiteX71" fmla="*/ 307059 w 498897"/>
              <a:gd name="connsiteY71" fmla="*/ 110995 h 605310"/>
              <a:gd name="connsiteX72" fmla="*/ 333056 w 498897"/>
              <a:gd name="connsiteY72" fmla="*/ 169714 h 605310"/>
              <a:gd name="connsiteX73" fmla="*/ 365597 w 498897"/>
              <a:gd name="connsiteY73" fmla="*/ 220518 h 605310"/>
              <a:gd name="connsiteX74" fmla="*/ 368270 w 498897"/>
              <a:gd name="connsiteY74" fmla="*/ 228985 h 605310"/>
              <a:gd name="connsiteX75" fmla="*/ 341260 w 498897"/>
              <a:gd name="connsiteY75" fmla="*/ 228985 h 605310"/>
              <a:gd name="connsiteX76" fmla="*/ 336190 w 498897"/>
              <a:gd name="connsiteY76" fmla="*/ 228985 h 605310"/>
              <a:gd name="connsiteX77" fmla="*/ 312406 w 498897"/>
              <a:gd name="connsiteY77" fmla="*/ 192171 h 605310"/>
              <a:gd name="connsiteX78" fmla="*/ 276546 w 498897"/>
              <a:gd name="connsiteY78" fmla="*/ 110995 h 605310"/>
              <a:gd name="connsiteX79" fmla="*/ 387629 w 498897"/>
              <a:gd name="connsiteY79"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98897" h="605310">
                <a:moveTo>
                  <a:pt x="83055" y="419864"/>
                </a:moveTo>
                <a:lnTo>
                  <a:pt x="111539" y="476648"/>
                </a:lnTo>
                <a:lnTo>
                  <a:pt x="149610" y="446462"/>
                </a:lnTo>
                <a:lnTo>
                  <a:pt x="187588" y="476648"/>
                </a:lnTo>
                <a:lnTo>
                  <a:pt x="216072" y="419864"/>
                </a:lnTo>
                <a:cubicBezTo>
                  <a:pt x="263269" y="428331"/>
                  <a:pt x="299127" y="469286"/>
                  <a:pt x="299127" y="518891"/>
                </a:cubicBezTo>
                <a:lnTo>
                  <a:pt x="299127" y="584879"/>
                </a:lnTo>
                <a:cubicBezTo>
                  <a:pt x="299127" y="596107"/>
                  <a:pt x="290001" y="605310"/>
                  <a:pt x="278755" y="605310"/>
                </a:cubicBezTo>
                <a:lnTo>
                  <a:pt x="162976" y="605310"/>
                </a:lnTo>
                <a:lnTo>
                  <a:pt x="173484" y="500485"/>
                </a:lnTo>
                <a:lnTo>
                  <a:pt x="149610" y="476648"/>
                </a:lnTo>
                <a:lnTo>
                  <a:pt x="125735" y="500485"/>
                </a:lnTo>
                <a:lnTo>
                  <a:pt x="136151" y="605310"/>
                </a:lnTo>
                <a:lnTo>
                  <a:pt x="20372" y="605310"/>
                </a:lnTo>
                <a:cubicBezTo>
                  <a:pt x="9126" y="605310"/>
                  <a:pt x="0" y="596107"/>
                  <a:pt x="0" y="584879"/>
                </a:cubicBezTo>
                <a:lnTo>
                  <a:pt x="0" y="518891"/>
                </a:lnTo>
                <a:cubicBezTo>
                  <a:pt x="0" y="469286"/>
                  <a:pt x="35858" y="428331"/>
                  <a:pt x="83055" y="419864"/>
                </a:cubicBezTo>
                <a:close/>
                <a:moveTo>
                  <a:pt x="341254" y="249378"/>
                </a:moveTo>
                <a:lnTo>
                  <a:pt x="434189" y="249378"/>
                </a:lnTo>
                <a:lnTo>
                  <a:pt x="434189" y="261432"/>
                </a:lnTo>
                <a:cubicBezTo>
                  <a:pt x="434189" y="281767"/>
                  <a:pt x="421005" y="298881"/>
                  <a:pt x="402750" y="305138"/>
                </a:cubicBezTo>
                <a:cubicBezTo>
                  <a:pt x="402196" y="313051"/>
                  <a:pt x="395743" y="319308"/>
                  <a:pt x="387722" y="319308"/>
                </a:cubicBezTo>
                <a:cubicBezTo>
                  <a:pt x="379700" y="319308"/>
                  <a:pt x="373247" y="313051"/>
                  <a:pt x="372693" y="305138"/>
                </a:cubicBezTo>
                <a:cubicBezTo>
                  <a:pt x="354438" y="298881"/>
                  <a:pt x="341254" y="281767"/>
                  <a:pt x="341254" y="261432"/>
                </a:cubicBezTo>
                <a:close/>
                <a:moveTo>
                  <a:pt x="149634" y="180224"/>
                </a:moveTo>
                <a:cubicBezTo>
                  <a:pt x="199676" y="180224"/>
                  <a:pt x="240318" y="213910"/>
                  <a:pt x="240318" y="280545"/>
                </a:cubicBezTo>
                <a:cubicBezTo>
                  <a:pt x="240318" y="282110"/>
                  <a:pt x="240134" y="283582"/>
                  <a:pt x="240042" y="285055"/>
                </a:cubicBezTo>
                <a:cubicBezTo>
                  <a:pt x="241885" y="284963"/>
                  <a:pt x="243820" y="284871"/>
                  <a:pt x="245479" y="285515"/>
                </a:cubicBezTo>
                <a:cubicBezTo>
                  <a:pt x="254419" y="289105"/>
                  <a:pt x="256999" y="303371"/>
                  <a:pt x="251285" y="317360"/>
                </a:cubicBezTo>
                <a:cubicBezTo>
                  <a:pt x="246493" y="328957"/>
                  <a:pt x="237554" y="336320"/>
                  <a:pt x="229536" y="336412"/>
                </a:cubicBezTo>
                <a:cubicBezTo>
                  <a:pt x="220228" y="359606"/>
                  <a:pt x="205574" y="379578"/>
                  <a:pt x="187511" y="396145"/>
                </a:cubicBezTo>
                <a:lnTo>
                  <a:pt x="187511" y="407373"/>
                </a:lnTo>
                <a:cubicBezTo>
                  <a:pt x="187511" y="408294"/>
                  <a:pt x="187880" y="409122"/>
                  <a:pt x="188064" y="409950"/>
                </a:cubicBezTo>
                <a:lnTo>
                  <a:pt x="149634" y="446397"/>
                </a:lnTo>
                <a:lnTo>
                  <a:pt x="111112" y="409950"/>
                </a:lnTo>
                <a:cubicBezTo>
                  <a:pt x="111296" y="409122"/>
                  <a:pt x="111665" y="408294"/>
                  <a:pt x="111665" y="407373"/>
                </a:cubicBezTo>
                <a:lnTo>
                  <a:pt x="111665" y="396145"/>
                </a:lnTo>
                <a:cubicBezTo>
                  <a:pt x="93601" y="379578"/>
                  <a:pt x="78948" y="359606"/>
                  <a:pt x="69640" y="336412"/>
                </a:cubicBezTo>
                <a:cubicBezTo>
                  <a:pt x="61622" y="336320"/>
                  <a:pt x="52683" y="328957"/>
                  <a:pt x="47891" y="317360"/>
                </a:cubicBezTo>
                <a:cubicBezTo>
                  <a:pt x="42269" y="303371"/>
                  <a:pt x="44849" y="289105"/>
                  <a:pt x="53697" y="285515"/>
                </a:cubicBezTo>
                <a:cubicBezTo>
                  <a:pt x="55448" y="284871"/>
                  <a:pt x="57291" y="284963"/>
                  <a:pt x="59134" y="285055"/>
                </a:cubicBezTo>
                <a:cubicBezTo>
                  <a:pt x="59042" y="283582"/>
                  <a:pt x="58858" y="282110"/>
                  <a:pt x="58858" y="280545"/>
                </a:cubicBezTo>
                <a:cubicBezTo>
                  <a:pt x="58858" y="213910"/>
                  <a:pt x="99500" y="180224"/>
                  <a:pt x="149634" y="180224"/>
                </a:cubicBezTo>
                <a:close/>
                <a:moveTo>
                  <a:pt x="417256" y="80447"/>
                </a:moveTo>
                <a:cubicBezTo>
                  <a:pt x="419930" y="80447"/>
                  <a:pt x="422511" y="81552"/>
                  <a:pt x="424447" y="83484"/>
                </a:cubicBezTo>
                <a:lnTo>
                  <a:pt x="449891" y="108974"/>
                </a:lnTo>
                <a:cubicBezTo>
                  <a:pt x="453947" y="112930"/>
                  <a:pt x="453947" y="119372"/>
                  <a:pt x="449891" y="123329"/>
                </a:cubicBezTo>
                <a:cubicBezTo>
                  <a:pt x="445927" y="127286"/>
                  <a:pt x="439474" y="127286"/>
                  <a:pt x="435510" y="123329"/>
                </a:cubicBezTo>
                <a:lnTo>
                  <a:pt x="417256" y="105017"/>
                </a:lnTo>
                <a:lnTo>
                  <a:pt x="395408" y="126825"/>
                </a:lnTo>
                <a:cubicBezTo>
                  <a:pt x="393380" y="128850"/>
                  <a:pt x="390799" y="129770"/>
                  <a:pt x="388217" y="129770"/>
                </a:cubicBezTo>
                <a:cubicBezTo>
                  <a:pt x="385544" y="129770"/>
                  <a:pt x="382963" y="128850"/>
                  <a:pt x="380935" y="126825"/>
                </a:cubicBezTo>
                <a:lnTo>
                  <a:pt x="359178" y="105017"/>
                </a:lnTo>
                <a:lnTo>
                  <a:pt x="339911" y="124157"/>
                </a:lnTo>
                <a:cubicBezTo>
                  <a:pt x="335947" y="128114"/>
                  <a:pt x="329494" y="128114"/>
                  <a:pt x="325530" y="124157"/>
                </a:cubicBezTo>
                <a:cubicBezTo>
                  <a:pt x="321566" y="120200"/>
                  <a:pt x="321566" y="113759"/>
                  <a:pt x="325530" y="109802"/>
                </a:cubicBezTo>
                <a:lnTo>
                  <a:pt x="351896" y="83484"/>
                </a:lnTo>
                <a:cubicBezTo>
                  <a:pt x="355952" y="79527"/>
                  <a:pt x="362405" y="79527"/>
                  <a:pt x="366369" y="83484"/>
                </a:cubicBezTo>
                <a:lnTo>
                  <a:pt x="388217" y="105293"/>
                </a:lnTo>
                <a:lnTo>
                  <a:pt x="410066" y="83484"/>
                </a:lnTo>
                <a:cubicBezTo>
                  <a:pt x="411910" y="81552"/>
                  <a:pt x="414491" y="80447"/>
                  <a:pt x="417256" y="80447"/>
                </a:cubicBezTo>
                <a:close/>
                <a:moveTo>
                  <a:pt x="387629" y="0"/>
                </a:moveTo>
                <a:cubicBezTo>
                  <a:pt x="449025" y="0"/>
                  <a:pt x="498897" y="49791"/>
                  <a:pt x="498897" y="110995"/>
                </a:cubicBezTo>
                <a:cubicBezTo>
                  <a:pt x="498897" y="142103"/>
                  <a:pt x="486083" y="171003"/>
                  <a:pt x="462945" y="192171"/>
                </a:cubicBezTo>
                <a:cubicBezTo>
                  <a:pt x="451975" y="202203"/>
                  <a:pt x="443770" y="214996"/>
                  <a:pt x="439161" y="228985"/>
                </a:cubicBezTo>
                <a:lnTo>
                  <a:pt x="434183" y="228985"/>
                </a:lnTo>
                <a:lnTo>
                  <a:pt x="407080" y="228985"/>
                </a:lnTo>
                <a:lnTo>
                  <a:pt x="409754" y="220518"/>
                </a:lnTo>
                <a:cubicBezTo>
                  <a:pt x="415930" y="201098"/>
                  <a:pt x="427177" y="183519"/>
                  <a:pt x="442295" y="169714"/>
                </a:cubicBezTo>
                <a:cubicBezTo>
                  <a:pt x="459073" y="154344"/>
                  <a:pt x="468291" y="133544"/>
                  <a:pt x="468291" y="110995"/>
                </a:cubicBezTo>
                <a:cubicBezTo>
                  <a:pt x="468291" y="66634"/>
                  <a:pt x="432155" y="30464"/>
                  <a:pt x="387629" y="30464"/>
                </a:cubicBezTo>
                <a:cubicBezTo>
                  <a:pt x="343196" y="30464"/>
                  <a:pt x="307059" y="66634"/>
                  <a:pt x="307059" y="110995"/>
                </a:cubicBezTo>
                <a:cubicBezTo>
                  <a:pt x="307059" y="133452"/>
                  <a:pt x="316278" y="154344"/>
                  <a:pt x="333056" y="169714"/>
                </a:cubicBezTo>
                <a:cubicBezTo>
                  <a:pt x="348174" y="183519"/>
                  <a:pt x="359421" y="201098"/>
                  <a:pt x="365597" y="220518"/>
                </a:cubicBezTo>
                <a:lnTo>
                  <a:pt x="368270" y="228985"/>
                </a:lnTo>
                <a:lnTo>
                  <a:pt x="341260" y="228985"/>
                </a:lnTo>
                <a:lnTo>
                  <a:pt x="336190" y="228985"/>
                </a:lnTo>
                <a:cubicBezTo>
                  <a:pt x="331581" y="214996"/>
                  <a:pt x="323376" y="202203"/>
                  <a:pt x="312406" y="192171"/>
                </a:cubicBezTo>
                <a:cubicBezTo>
                  <a:pt x="289268" y="170911"/>
                  <a:pt x="276546" y="142103"/>
                  <a:pt x="276546" y="110995"/>
                </a:cubicBezTo>
                <a:cubicBezTo>
                  <a:pt x="276546" y="49791"/>
                  <a:pt x="326418" y="0"/>
                  <a:pt x="387629" y="0"/>
                </a:cubicBezTo>
                <a:close/>
              </a:path>
            </a:pathLst>
          </a:custGeom>
          <a:solidFill>
            <a:schemeClr val="accent1"/>
          </a:solidFill>
          <a:ln>
            <a:noFill/>
          </a:ln>
        </p:spPr>
        <p:txBody>
          <a:bodyPr/>
          <a:lstStyle/>
          <a:p>
            <a:endParaRPr lang="zh-CN" altLang="en-US" dirty="0"/>
          </a:p>
        </p:txBody>
      </p:sp>
      <p:sp>
        <p:nvSpPr>
          <p:cNvPr id="55" name="标题 54">
            <a:extLst>
              <a:ext uri="{FF2B5EF4-FFF2-40B4-BE49-F238E27FC236}">
                <a16:creationId xmlns:a16="http://schemas.microsoft.com/office/drawing/2014/main" id="{8D09902A-930B-43E5-B250-DB38251694B4}"/>
              </a:ext>
            </a:extLst>
          </p:cNvPr>
          <p:cNvSpPr>
            <a:spLocks noGrp="1"/>
          </p:cNvSpPr>
          <p:nvPr>
            <p:ph type="title"/>
          </p:nvPr>
        </p:nvSpPr>
        <p:spPr/>
        <p:txBody>
          <a:bodyPr/>
          <a:lstStyle/>
          <a:p>
            <a:r>
              <a:rPr lang="zh-CN" altLang="en-US" dirty="0"/>
              <a:t>问题及解决方法</a:t>
            </a:r>
          </a:p>
        </p:txBody>
      </p:sp>
      <p:sp>
        <p:nvSpPr>
          <p:cNvPr id="3" name="页脚占位符 2">
            <a:extLst>
              <a:ext uri="{FF2B5EF4-FFF2-40B4-BE49-F238E27FC236}">
                <a16:creationId xmlns:a16="http://schemas.microsoft.com/office/drawing/2014/main" id="{E66455BD-A67D-4641-A452-7834613F9255}"/>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AF5DC76-B8E1-4EA2-A3C2-9EC37ADFEB82}"/>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6" name="文本占位符 55">
            <a:extLst>
              <a:ext uri="{FF2B5EF4-FFF2-40B4-BE49-F238E27FC236}">
                <a16:creationId xmlns:a16="http://schemas.microsoft.com/office/drawing/2014/main" id="{DC559FD8-8074-4C45-9BB9-416561E25B2B}"/>
              </a:ext>
            </a:extLst>
          </p:cNvPr>
          <p:cNvSpPr>
            <a:spLocks noGrp="1"/>
          </p:cNvSpPr>
          <p:nvPr>
            <p:ph type="body" sz="quarter" idx="13"/>
          </p:nvPr>
        </p:nvSpPr>
        <p:spPr/>
        <p:txBody>
          <a:bodyPr>
            <a:noAutofit/>
          </a:bodyPr>
          <a:lstStyle/>
          <a:p>
            <a:r>
              <a:rPr lang="en-US" altLang="zh-CN" dirty="0"/>
              <a:t>1</a:t>
            </a:r>
            <a:endParaRPr lang="zh-CN" altLang="en-US" dirty="0"/>
          </a:p>
        </p:txBody>
      </p:sp>
      <p:grpSp>
        <p:nvGrpSpPr>
          <p:cNvPr id="5" name="组合 4">
            <a:extLst>
              <a:ext uri="{FF2B5EF4-FFF2-40B4-BE49-F238E27FC236}">
                <a16:creationId xmlns:a16="http://schemas.microsoft.com/office/drawing/2014/main" id="{3A74E711-2C02-4B0E-900D-05FAFEE28F74}"/>
              </a:ext>
            </a:extLst>
          </p:cNvPr>
          <p:cNvGrpSpPr/>
          <p:nvPr/>
        </p:nvGrpSpPr>
        <p:grpSpPr>
          <a:xfrm>
            <a:off x="669922" y="1116188"/>
            <a:ext cx="3563978" cy="850300"/>
            <a:chOff x="6335850" y="1172057"/>
            <a:chExt cx="1640424" cy="764404"/>
          </a:xfrm>
        </p:grpSpPr>
        <p:sp>
          <p:nvSpPr>
            <p:cNvPr id="2" name="流程图: 终止 1">
              <a:extLst>
                <a:ext uri="{FF2B5EF4-FFF2-40B4-BE49-F238E27FC236}">
                  <a16:creationId xmlns:a16="http://schemas.microsoft.com/office/drawing/2014/main" id="{5AC58C79-B623-409C-9C94-04E1613522D9}"/>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ïşḷïḍê">
              <a:extLst>
                <a:ext uri="{FF2B5EF4-FFF2-40B4-BE49-F238E27FC236}">
                  <a16:creationId xmlns:a16="http://schemas.microsoft.com/office/drawing/2014/main" id="{3495B739-E5A7-4F4A-95FD-24BDFE4B18B1}"/>
                </a:ext>
              </a:extLst>
            </p:cNvPr>
            <p:cNvSpPr txBox="1"/>
            <p:nvPr/>
          </p:nvSpPr>
          <p:spPr bwMode="auto">
            <a:xfrm>
              <a:off x="6339388"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03.</a:t>
              </a:r>
              <a:r>
                <a:rPr lang="zh-CN" altLang="en-US" sz="2000" b="1" dirty="0">
                  <a:solidFill>
                    <a:schemeClr val="bg1"/>
                  </a:solidFill>
                </a:rPr>
                <a:t>关注用户列表获取 </a:t>
              </a:r>
              <a:endParaRPr lang="en-US" altLang="zh-CN" sz="2000" b="1" dirty="0">
                <a:solidFill>
                  <a:schemeClr val="bg1"/>
                </a:solidFill>
              </a:endParaRPr>
            </a:p>
          </p:txBody>
        </p:sp>
      </p:grpSp>
      <p:sp>
        <p:nvSpPr>
          <p:cNvPr id="26" name="ïšľîde">
            <a:extLst>
              <a:ext uri="{FF2B5EF4-FFF2-40B4-BE49-F238E27FC236}">
                <a16:creationId xmlns:a16="http://schemas.microsoft.com/office/drawing/2014/main" id="{AC321F9B-F99D-44D6-95EE-4CF3F8A760F8}"/>
              </a:ext>
            </a:extLst>
          </p:cNvPr>
          <p:cNvSpPr/>
          <p:nvPr/>
        </p:nvSpPr>
        <p:spPr bwMode="auto">
          <a:xfrm>
            <a:off x="669922" y="2289933"/>
            <a:ext cx="7762874" cy="128261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265430" indent="266065" algn="l">
              <a:spcBef>
                <a:spcPts val="0"/>
              </a:spcBef>
              <a:spcAft>
                <a:spcPts val="0"/>
              </a:spcAft>
            </a:pPr>
            <a:r>
              <a:rPr lang="zh-CN" altLang="en-US" dirty="0">
                <a:solidFill>
                  <a:schemeClr val="tx1">
                    <a:lumMod val="85000"/>
                    <a:lumOff val="15000"/>
                  </a:schemeClr>
                </a:solidFill>
              </a:rPr>
              <a:t>为了解决获得当前用户的关注列表这个问题，我们使用了过滤器，从用户关系表中过滤出当前用户的</a:t>
            </a:r>
            <a:r>
              <a:rPr lang="en-US" altLang="zh-CN" dirty="0">
                <a:solidFill>
                  <a:schemeClr val="tx1">
                    <a:lumMod val="85000"/>
                    <a:lumOff val="15000"/>
                  </a:schemeClr>
                </a:solidFill>
              </a:rPr>
              <a:t>attend</a:t>
            </a:r>
            <a:r>
              <a:rPr lang="zh-CN" altLang="en-US" dirty="0">
                <a:solidFill>
                  <a:schemeClr val="tx1">
                    <a:lumMod val="85000"/>
                    <a:lumOff val="15000"/>
                  </a:schemeClr>
                </a:solidFill>
              </a:rPr>
              <a:t>列的内容，将得到的内容加入</a:t>
            </a:r>
            <a:r>
              <a:rPr lang="en-US" altLang="zh-CN" dirty="0" err="1">
                <a:solidFill>
                  <a:schemeClr val="tx1">
                    <a:lumMod val="85000"/>
                    <a:lumOff val="15000"/>
                  </a:schemeClr>
                </a:solidFill>
              </a:rPr>
              <a:t>ArrayList</a:t>
            </a:r>
            <a:r>
              <a:rPr lang="zh-CN" altLang="en-US" dirty="0">
                <a:solidFill>
                  <a:schemeClr val="tx1">
                    <a:lumMod val="85000"/>
                    <a:lumOff val="15000"/>
                  </a:schemeClr>
                </a:solidFill>
              </a:rPr>
              <a:t>中，即可得到当前用户的关注列表。</a:t>
            </a:r>
            <a:endParaRPr lang="en-US" altLang="zh-CN" dirty="0">
              <a:solidFill>
                <a:schemeClr val="tx1">
                  <a:lumMod val="85000"/>
                  <a:lumOff val="15000"/>
                </a:schemeClr>
              </a:solidFill>
            </a:endParaRPr>
          </a:p>
        </p:txBody>
      </p:sp>
      <p:grpSp>
        <p:nvGrpSpPr>
          <p:cNvPr id="24" name="组合 23">
            <a:extLst>
              <a:ext uri="{FF2B5EF4-FFF2-40B4-BE49-F238E27FC236}">
                <a16:creationId xmlns:a16="http://schemas.microsoft.com/office/drawing/2014/main" id="{6D303556-00A9-44A8-B9A7-684F21DEDA22}"/>
              </a:ext>
            </a:extLst>
          </p:cNvPr>
          <p:cNvGrpSpPr/>
          <p:nvPr/>
        </p:nvGrpSpPr>
        <p:grpSpPr>
          <a:xfrm>
            <a:off x="677609" y="3220679"/>
            <a:ext cx="3448508" cy="850300"/>
            <a:chOff x="6335850" y="1172057"/>
            <a:chExt cx="1636887" cy="764404"/>
          </a:xfrm>
        </p:grpSpPr>
        <p:sp>
          <p:nvSpPr>
            <p:cNvPr id="31" name="流程图: 终止 30">
              <a:extLst>
                <a:ext uri="{FF2B5EF4-FFF2-40B4-BE49-F238E27FC236}">
                  <a16:creationId xmlns:a16="http://schemas.microsoft.com/office/drawing/2014/main" id="{53636F6A-61F9-4DF1-A7D3-FBCBC14A3812}"/>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ïşḷïḍê">
              <a:extLst>
                <a:ext uri="{FF2B5EF4-FFF2-40B4-BE49-F238E27FC236}">
                  <a16:creationId xmlns:a16="http://schemas.microsoft.com/office/drawing/2014/main" id="{F10442E6-C2BE-42DF-A4CF-401D1C131F6B}"/>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04.</a:t>
              </a:r>
              <a:r>
                <a:rPr lang="zh-CN" altLang="en-US" sz="2000" b="1" dirty="0">
                  <a:solidFill>
                    <a:schemeClr val="bg1"/>
                  </a:solidFill>
                </a:rPr>
                <a:t>未关注用户内容随机推送</a:t>
              </a:r>
              <a:endParaRPr lang="en-US" altLang="zh-CN" sz="2000" b="1" dirty="0">
                <a:solidFill>
                  <a:schemeClr val="bg1"/>
                </a:solidFill>
              </a:endParaRPr>
            </a:p>
          </p:txBody>
        </p:sp>
      </p:grpSp>
      <p:sp>
        <p:nvSpPr>
          <p:cNvPr id="33" name="ïšľîde">
            <a:extLst>
              <a:ext uri="{FF2B5EF4-FFF2-40B4-BE49-F238E27FC236}">
                <a16:creationId xmlns:a16="http://schemas.microsoft.com/office/drawing/2014/main" id="{4967B6BD-A7F4-4753-B477-F53042543689}"/>
              </a:ext>
            </a:extLst>
          </p:cNvPr>
          <p:cNvSpPr/>
          <p:nvPr/>
        </p:nvSpPr>
        <p:spPr bwMode="auto">
          <a:xfrm>
            <a:off x="669922" y="4283061"/>
            <a:ext cx="7874634" cy="160835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265430" indent="266065"/>
            <a:r>
              <a:rPr lang="zh-CN" altLang="en-US" dirty="0">
                <a:solidFill>
                  <a:schemeClr val="tx1">
                    <a:lumMod val="85000"/>
                    <a:lumOff val="15000"/>
                  </a:schemeClr>
                </a:solidFill>
              </a:rPr>
              <a:t>为了获得当前用户的未关注用户内容并且随机推送，我们使用了过滤器，并且写出一个创建不含重复数字的随机数数组生成算。首先从微博内容表中过滤出不在当前用户关注列表中用户的内容，将得到的内容加入</a:t>
            </a:r>
            <a:r>
              <a:rPr lang="en-US" altLang="zh-CN" dirty="0" err="1">
                <a:solidFill>
                  <a:schemeClr val="tx1">
                    <a:lumMod val="85000"/>
                    <a:lumOff val="15000"/>
                  </a:schemeClr>
                </a:solidFill>
              </a:rPr>
              <a:t>ArrayList</a:t>
            </a:r>
            <a:r>
              <a:rPr lang="zh-CN" altLang="en-US" dirty="0">
                <a:solidFill>
                  <a:schemeClr val="tx1">
                    <a:lumMod val="85000"/>
                    <a:lumOff val="15000"/>
                  </a:schemeClr>
                </a:solidFill>
              </a:rPr>
              <a:t>中，再通过随机数数组生成算法生成一个不重复的随机数数组，以数组中的数字作为下标，从</a:t>
            </a:r>
            <a:r>
              <a:rPr lang="en-US" altLang="zh-CN" dirty="0" err="1">
                <a:solidFill>
                  <a:schemeClr val="tx1">
                    <a:lumMod val="85000"/>
                    <a:lumOff val="15000"/>
                  </a:schemeClr>
                </a:solidFill>
              </a:rPr>
              <a:t>ArrayList</a:t>
            </a:r>
            <a:r>
              <a:rPr lang="zh-CN" altLang="en-US" dirty="0">
                <a:solidFill>
                  <a:schemeClr val="tx1">
                    <a:lumMod val="85000"/>
                    <a:lumOff val="15000"/>
                  </a:schemeClr>
                </a:solidFill>
              </a:rPr>
              <a:t>中取得固定的微博内容数，进行输出显示，即可实现未关注用户内容的随机推送。</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95704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4481B-AAB1-4462-B0CA-3BB74156C821}"/>
              </a:ext>
            </a:extLst>
          </p:cNvPr>
          <p:cNvSpPr>
            <a:spLocks noGrp="1"/>
          </p:cNvSpPr>
          <p:nvPr>
            <p:ph type="title"/>
          </p:nvPr>
        </p:nvSpPr>
        <p:spPr/>
        <p:txBody>
          <a:bodyPr/>
          <a:lstStyle/>
          <a:p>
            <a:r>
              <a:rPr lang="zh-CN" altLang="en-US" dirty="0"/>
              <a:t>不足</a:t>
            </a:r>
          </a:p>
        </p:txBody>
      </p:sp>
      <p:sp>
        <p:nvSpPr>
          <p:cNvPr id="3" name="页脚占位符 2">
            <a:extLst>
              <a:ext uri="{FF2B5EF4-FFF2-40B4-BE49-F238E27FC236}">
                <a16:creationId xmlns:a16="http://schemas.microsoft.com/office/drawing/2014/main" id="{8DDE9D52-028D-477A-B11C-7F0D714C0D88}"/>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EAFA8E0A-EADF-4E16-9D4E-889102829B73}"/>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 name="文本占位符 4">
            <a:extLst>
              <a:ext uri="{FF2B5EF4-FFF2-40B4-BE49-F238E27FC236}">
                <a16:creationId xmlns:a16="http://schemas.microsoft.com/office/drawing/2014/main" id="{6771BD6A-6D3A-4530-A84B-77B17F05683F}"/>
              </a:ext>
            </a:extLst>
          </p:cNvPr>
          <p:cNvSpPr>
            <a:spLocks noGrp="1"/>
          </p:cNvSpPr>
          <p:nvPr>
            <p:ph type="body" sz="quarter" idx="13"/>
          </p:nvPr>
        </p:nvSpPr>
        <p:spPr/>
        <p:txBody>
          <a:bodyPr>
            <a:normAutofit fontScale="92500" lnSpcReduction="10000"/>
          </a:bodyPr>
          <a:lstStyle/>
          <a:p>
            <a:r>
              <a:rPr lang="en-US" altLang="zh-CN" dirty="0"/>
              <a:t>2</a:t>
            </a:r>
            <a:endParaRPr lang="zh-CN" altLang="en-US" dirty="0"/>
          </a:p>
        </p:txBody>
      </p:sp>
      <p:sp>
        <p:nvSpPr>
          <p:cNvPr id="6" name="íSḷîďè">
            <a:extLst>
              <a:ext uri="{FF2B5EF4-FFF2-40B4-BE49-F238E27FC236}">
                <a16:creationId xmlns:a16="http://schemas.microsoft.com/office/drawing/2014/main" id="{74D5E86F-1176-493D-ADB1-6E284E22A404}"/>
              </a:ext>
            </a:extLst>
          </p:cNvPr>
          <p:cNvSpPr/>
          <p:nvPr/>
        </p:nvSpPr>
        <p:spPr>
          <a:xfrm>
            <a:off x="1176073" y="2631034"/>
            <a:ext cx="1587500" cy="1587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800" b="1" dirty="0">
                <a:solidFill>
                  <a:schemeClr val="bg1"/>
                </a:solidFill>
              </a:rPr>
              <a:t>不足</a:t>
            </a:r>
          </a:p>
        </p:txBody>
      </p:sp>
      <p:cxnSp>
        <p:nvCxnSpPr>
          <p:cNvPr id="7" name="曲线连接符 15">
            <a:extLst>
              <a:ext uri="{FF2B5EF4-FFF2-40B4-BE49-F238E27FC236}">
                <a16:creationId xmlns:a16="http://schemas.microsoft.com/office/drawing/2014/main" id="{F8559045-AD56-45DA-A5C4-1E3133ECABD9}"/>
              </a:ext>
            </a:extLst>
          </p:cNvPr>
          <p:cNvCxnSpPr>
            <a:cxnSpLocks/>
            <a:stCxn id="6" idx="6"/>
            <a:endCxn id="23" idx="3"/>
          </p:cNvCxnSpPr>
          <p:nvPr/>
        </p:nvCxnSpPr>
        <p:spPr>
          <a:xfrm flipV="1">
            <a:off x="2763573" y="2437778"/>
            <a:ext cx="504678" cy="987006"/>
          </a:xfrm>
          <a:prstGeom prst="curvedConnector2">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 name="曲线连接符 17">
            <a:extLst>
              <a:ext uri="{FF2B5EF4-FFF2-40B4-BE49-F238E27FC236}">
                <a16:creationId xmlns:a16="http://schemas.microsoft.com/office/drawing/2014/main" id="{529DCBF1-257E-4E1E-B134-5DF3882311FA}"/>
              </a:ext>
            </a:extLst>
          </p:cNvPr>
          <p:cNvCxnSpPr>
            <a:cxnSpLocks/>
            <a:stCxn id="6" idx="6"/>
            <a:endCxn id="24" idx="2"/>
          </p:cNvCxnSpPr>
          <p:nvPr/>
        </p:nvCxnSpPr>
        <p:spPr>
          <a:xfrm>
            <a:off x="2763573" y="3424784"/>
            <a:ext cx="1156484" cy="9079"/>
          </a:xfrm>
          <a:prstGeom prst="curvedConnector3">
            <a:avLst>
              <a:gd name="adj1" fmla="val 50000"/>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 name="曲线连接符 21">
            <a:extLst>
              <a:ext uri="{FF2B5EF4-FFF2-40B4-BE49-F238E27FC236}">
                <a16:creationId xmlns:a16="http://schemas.microsoft.com/office/drawing/2014/main" id="{E20C8352-8BB1-45BF-90BC-14868B0640DE}"/>
              </a:ext>
            </a:extLst>
          </p:cNvPr>
          <p:cNvCxnSpPr>
            <a:cxnSpLocks/>
            <a:stCxn id="6" idx="6"/>
            <a:endCxn id="26" idx="1"/>
          </p:cNvCxnSpPr>
          <p:nvPr/>
        </p:nvCxnSpPr>
        <p:spPr>
          <a:xfrm>
            <a:off x="2763573" y="3424784"/>
            <a:ext cx="439875" cy="1029260"/>
          </a:xfrm>
          <a:prstGeom prst="curvedConnector2">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2" name="îṥḻïḓe">
            <a:extLst>
              <a:ext uri="{FF2B5EF4-FFF2-40B4-BE49-F238E27FC236}">
                <a16:creationId xmlns:a16="http://schemas.microsoft.com/office/drawing/2014/main" id="{696F0350-084A-4F99-BEEA-7FF5831DD306}"/>
              </a:ext>
            </a:extLst>
          </p:cNvPr>
          <p:cNvGrpSpPr/>
          <p:nvPr/>
        </p:nvGrpSpPr>
        <p:grpSpPr>
          <a:xfrm>
            <a:off x="3116034" y="1928292"/>
            <a:ext cx="1400923" cy="3035238"/>
            <a:chOff x="4727065" y="1936431"/>
            <a:chExt cx="1400923" cy="3035238"/>
          </a:xfrm>
        </p:grpSpPr>
        <p:sp>
          <p:nvSpPr>
            <p:cNvPr id="23" name="ïSlïḋe">
              <a:extLst>
                <a:ext uri="{FF2B5EF4-FFF2-40B4-BE49-F238E27FC236}">
                  <a16:creationId xmlns:a16="http://schemas.microsoft.com/office/drawing/2014/main" id="{78ADCBA7-B79A-4584-85A2-D1148BFBD2F5}"/>
                </a:ext>
              </a:extLst>
            </p:cNvPr>
            <p:cNvSpPr/>
            <p:nvPr/>
          </p:nvSpPr>
          <p:spPr>
            <a:xfrm>
              <a:off x="4791868" y="1936431"/>
              <a:ext cx="596900" cy="5969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0000"/>
                </a:lnSpc>
              </a:pPr>
              <a:r>
                <a:rPr lang="en-US" altLang="zh-CN" sz="1600" b="1" dirty="0">
                  <a:solidFill>
                    <a:schemeClr val="tx1"/>
                  </a:solidFill>
                </a:rPr>
                <a:t>01</a:t>
              </a:r>
              <a:endParaRPr lang="zh-CN" altLang="en-US" sz="1600" b="1" dirty="0">
                <a:solidFill>
                  <a:schemeClr val="tx1"/>
                </a:solidFill>
              </a:endParaRPr>
            </a:p>
          </p:txBody>
        </p:sp>
        <p:sp>
          <p:nvSpPr>
            <p:cNvPr id="24" name="iślïďê">
              <a:extLst>
                <a:ext uri="{FF2B5EF4-FFF2-40B4-BE49-F238E27FC236}">
                  <a16:creationId xmlns:a16="http://schemas.microsoft.com/office/drawing/2014/main" id="{8868F324-01EC-4729-A863-0172A43FF512}"/>
                </a:ext>
              </a:extLst>
            </p:cNvPr>
            <p:cNvSpPr/>
            <p:nvPr/>
          </p:nvSpPr>
          <p:spPr>
            <a:xfrm>
              <a:off x="5531088" y="3143552"/>
              <a:ext cx="596900" cy="5969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0000"/>
                </a:lnSpc>
              </a:pPr>
              <a:r>
                <a:rPr lang="en-US" altLang="zh-CN" sz="1600" b="1" dirty="0">
                  <a:solidFill>
                    <a:schemeClr val="tx1"/>
                  </a:solidFill>
                </a:rPr>
                <a:t>02</a:t>
              </a:r>
              <a:endParaRPr lang="zh-CN" altLang="en-US" sz="1600" b="1" dirty="0">
                <a:solidFill>
                  <a:schemeClr val="tx1"/>
                </a:solidFill>
              </a:endParaRPr>
            </a:p>
          </p:txBody>
        </p:sp>
        <p:sp>
          <p:nvSpPr>
            <p:cNvPr id="26" name="íṧḷíḍè">
              <a:extLst>
                <a:ext uri="{FF2B5EF4-FFF2-40B4-BE49-F238E27FC236}">
                  <a16:creationId xmlns:a16="http://schemas.microsoft.com/office/drawing/2014/main" id="{6350D71A-2895-4965-B79D-8038681289DE}"/>
                </a:ext>
              </a:extLst>
            </p:cNvPr>
            <p:cNvSpPr/>
            <p:nvPr/>
          </p:nvSpPr>
          <p:spPr>
            <a:xfrm>
              <a:off x="4727065" y="4374769"/>
              <a:ext cx="596900" cy="5969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10000"/>
                </a:lnSpc>
              </a:pPr>
              <a:r>
                <a:rPr lang="en-US" altLang="zh-CN" sz="1600" b="1" dirty="0">
                  <a:solidFill>
                    <a:schemeClr val="tx1"/>
                  </a:solidFill>
                </a:rPr>
                <a:t>03</a:t>
              </a:r>
              <a:endParaRPr lang="zh-CN" altLang="en-US" sz="1600" b="1" dirty="0">
                <a:solidFill>
                  <a:schemeClr val="tx1"/>
                </a:solidFill>
              </a:endParaRPr>
            </a:p>
          </p:txBody>
        </p:sp>
      </p:grpSp>
      <p:sp>
        <p:nvSpPr>
          <p:cNvPr id="14" name="ïşliḋè">
            <a:extLst>
              <a:ext uri="{FF2B5EF4-FFF2-40B4-BE49-F238E27FC236}">
                <a16:creationId xmlns:a16="http://schemas.microsoft.com/office/drawing/2014/main" id="{5F048FD8-1250-40A5-95C2-4290C32466C0}"/>
              </a:ext>
            </a:extLst>
          </p:cNvPr>
          <p:cNvSpPr/>
          <p:nvPr/>
        </p:nvSpPr>
        <p:spPr bwMode="auto">
          <a:xfrm>
            <a:off x="3842540" y="4505302"/>
            <a:ext cx="6204689" cy="26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dirty="0">
                <a:solidFill>
                  <a:schemeClr val="tx1">
                    <a:lumMod val="85000"/>
                    <a:lumOff val="15000"/>
                  </a:schemeClr>
                </a:solidFill>
              </a:rPr>
              <a:t>HBase</a:t>
            </a:r>
            <a:r>
              <a:rPr lang="zh-CN" altLang="en-US" dirty="0">
                <a:solidFill>
                  <a:schemeClr val="tx1">
                    <a:lumMod val="85000"/>
                    <a:lumOff val="15000"/>
                  </a:schemeClr>
                </a:solidFill>
              </a:rPr>
              <a:t>方面有待优化，加快存取速度，提高系统流畅度</a:t>
            </a:r>
          </a:p>
        </p:txBody>
      </p:sp>
      <p:sp>
        <p:nvSpPr>
          <p:cNvPr id="16" name="iṡlíḍe">
            <a:extLst>
              <a:ext uri="{FF2B5EF4-FFF2-40B4-BE49-F238E27FC236}">
                <a16:creationId xmlns:a16="http://schemas.microsoft.com/office/drawing/2014/main" id="{5F048FD8-1250-40A5-95C2-4290C32466C0}"/>
              </a:ext>
            </a:extLst>
          </p:cNvPr>
          <p:cNvSpPr/>
          <p:nvPr/>
        </p:nvSpPr>
        <p:spPr bwMode="auto">
          <a:xfrm>
            <a:off x="4636666" y="3187664"/>
            <a:ext cx="6054563" cy="246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tx1">
                    <a:lumMod val="85000"/>
                    <a:lumOff val="15000"/>
                  </a:schemeClr>
                </a:solidFill>
              </a:rPr>
              <a:t>用户交互界面有待美化，提升用户的使用时的舒适感</a:t>
            </a:r>
          </a:p>
        </p:txBody>
      </p:sp>
      <p:sp>
        <p:nvSpPr>
          <p:cNvPr id="17" name="îṩļïdé">
            <a:extLst>
              <a:ext uri="{FF2B5EF4-FFF2-40B4-BE49-F238E27FC236}">
                <a16:creationId xmlns:a16="http://schemas.microsoft.com/office/drawing/2014/main" id="{5F048FD8-1250-40A5-95C2-4290C32466C0}"/>
              </a:ext>
            </a:extLst>
          </p:cNvPr>
          <p:cNvSpPr/>
          <p:nvPr/>
        </p:nvSpPr>
        <p:spPr bwMode="auto">
          <a:xfrm>
            <a:off x="3920057" y="1961336"/>
            <a:ext cx="8166582" cy="42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solidFill>
                  <a:schemeClr val="tx1">
                    <a:lumMod val="85000"/>
                    <a:lumOff val="15000"/>
                  </a:schemeClr>
                </a:solidFill>
              </a:rPr>
              <a:t>功能不够完整，目前只是完成了基础的功能，有待增加更多有特色的功能</a:t>
            </a:r>
            <a:endParaRPr lang="en-US" altLang="zh-CN" dirty="0">
              <a:solidFill>
                <a:schemeClr val="tx1">
                  <a:lumMod val="85000"/>
                  <a:lumOff val="15000"/>
                </a:schemeClr>
              </a:solidFill>
            </a:endParaRPr>
          </a:p>
        </p:txBody>
      </p:sp>
      <p:cxnSp>
        <p:nvCxnSpPr>
          <p:cNvPr id="18" name="直接连接符 17">
            <a:extLst>
              <a:ext uri="{FF2B5EF4-FFF2-40B4-BE49-F238E27FC236}">
                <a16:creationId xmlns:a16="http://schemas.microsoft.com/office/drawing/2014/main" id="{31A25F0E-068B-4C5C-BCF3-5C04149DC6DF}"/>
              </a:ext>
            </a:extLst>
          </p:cNvPr>
          <p:cNvCxnSpPr>
            <a:cxnSpLocks/>
          </p:cNvCxnSpPr>
          <p:nvPr/>
        </p:nvCxnSpPr>
        <p:spPr>
          <a:xfrm>
            <a:off x="4040183" y="2378974"/>
            <a:ext cx="729376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2817F7F-12B7-4BB7-BD40-45CC7F2D163E}"/>
              </a:ext>
            </a:extLst>
          </p:cNvPr>
          <p:cNvCxnSpPr>
            <a:cxnSpLocks/>
          </p:cNvCxnSpPr>
          <p:nvPr/>
        </p:nvCxnSpPr>
        <p:spPr>
          <a:xfrm>
            <a:off x="4719347" y="3563698"/>
            <a:ext cx="5408209"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8C51545-1B06-421F-B4D7-D816B2B83CD6}"/>
              </a:ext>
            </a:extLst>
          </p:cNvPr>
          <p:cNvCxnSpPr>
            <a:cxnSpLocks/>
          </p:cNvCxnSpPr>
          <p:nvPr/>
        </p:nvCxnSpPr>
        <p:spPr>
          <a:xfrm>
            <a:off x="3947071" y="4863917"/>
            <a:ext cx="564978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566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067ED6-BC81-4ABE-AB50-23DF2B037E93}"/>
              </a:ext>
            </a:extLst>
          </p:cNvPr>
          <p:cNvSpPr>
            <a:spLocks noGrp="1"/>
          </p:cNvSpPr>
          <p:nvPr>
            <p:ph type="title"/>
          </p:nvPr>
        </p:nvSpPr>
        <p:spPr/>
        <p:txBody>
          <a:bodyPr/>
          <a:lstStyle/>
          <a:p>
            <a:r>
              <a:rPr lang="zh-CN" altLang="en-US" dirty="0"/>
              <a:t>总结</a:t>
            </a:r>
          </a:p>
        </p:txBody>
      </p:sp>
      <p:sp>
        <p:nvSpPr>
          <p:cNvPr id="8" name="文本占位符 7">
            <a:extLst>
              <a:ext uri="{FF2B5EF4-FFF2-40B4-BE49-F238E27FC236}">
                <a16:creationId xmlns:a16="http://schemas.microsoft.com/office/drawing/2014/main" id="{D0170880-03E3-4805-BAE9-B3790019684A}"/>
              </a:ext>
            </a:extLst>
          </p:cNvPr>
          <p:cNvSpPr>
            <a:spLocks noGrp="1"/>
          </p:cNvSpPr>
          <p:nvPr>
            <p:ph type="body" sz="quarter" idx="13"/>
          </p:nvPr>
        </p:nvSpPr>
        <p:spPr/>
        <p:txBody>
          <a:bodyPr>
            <a:normAutofit fontScale="92500" lnSpcReduction="10000"/>
          </a:bodyPr>
          <a:lstStyle/>
          <a:p>
            <a:r>
              <a:rPr lang="en-US" altLang="zh-CN" dirty="0"/>
              <a:t>3</a:t>
            </a:r>
            <a:endParaRPr lang="zh-CN" altLang="en-US" dirty="0"/>
          </a:p>
        </p:txBody>
      </p:sp>
      <p:pic>
        <p:nvPicPr>
          <p:cNvPr id="23" name="图片占位符 22">
            <a:extLst>
              <a:ext uri="{FF2B5EF4-FFF2-40B4-BE49-F238E27FC236}">
                <a16:creationId xmlns:a16="http://schemas.microsoft.com/office/drawing/2014/main" id="{EB7F4E71-5858-42C7-84C5-F750B11FD59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4801" r="4801"/>
          <a:stretch>
            <a:fillRect/>
          </a:stretch>
        </p:blipFill>
        <p:spPr/>
      </p:pic>
      <p:sp>
        <p:nvSpPr>
          <p:cNvPr id="12" name="页脚占位符 2">
            <a:extLst>
              <a:ext uri="{FF2B5EF4-FFF2-40B4-BE49-F238E27FC236}">
                <a16:creationId xmlns:a16="http://schemas.microsoft.com/office/drawing/2014/main" id="{D18B753E-C394-49F6-9029-AB5099A3E7DD}"/>
              </a:ext>
            </a:extLst>
          </p:cNvPr>
          <p:cNvSpPr>
            <a:spLocks noGrp="1"/>
          </p:cNvSpPr>
          <p:nvPr>
            <p:ph type="ftr" sz="quarter" idx="11"/>
          </p:nvPr>
        </p:nvSpPr>
        <p:spPr>
          <a:xfrm>
            <a:off x="669925" y="6354134"/>
            <a:ext cx="2716214" cy="21653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srgbClr val="155281"/>
                </a:solidFill>
                <a:effectLst/>
                <a:uLnTx/>
                <a:uFillTx/>
                <a:latin typeface="Microsoft YaHei"/>
                <a:ea typeface="Microsoft YaHei"/>
                <a:cs typeface="+mn-cs"/>
              </a:rPr>
              <a:t>厚德健行</a:t>
            </a:r>
            <a:endParaRPr kumimoji="0" lang="en-US" altLang="zh-CN" sz="1000" b="0" i="0" u="none" strike="noStrike" kern="1200" cap="none" spc="600" normalizeH="0" baseline="0" noProof="0" dirty="0">
              <a:ln>
                <a:noFill/>
              </a:ln>
              <a:solidFill>
                <a:srgbClr val="155281"/>
              </a:solidFill>
              <a:effectLst/>
              <a:uLnTx/>
              <a:uFillTx/>
              <a:latin typeface="Microsoft YaHei"/>
              <a:ea typeface="Microsoft YaHei"/>
              <a:cs typeface="+mn-cs"/>
            </a:endParaRPr>
          </a:p>
        </p:txBody>
      </p:sp>
      <p:sp>
        <p:nvSpPr>
          <p:cNvPr id="13" name="灯片编号占位符 3">
            <a:extLst>
              <a:ext uri="{FF2B5EF4-FFF2-40B4-BE49-F238E27FC236}">
                <a16:creationId xmlns:a16="http://schemas.microsoft.com/office/drawing/2014/main" id="{2291A57D-E03F-46E1-AAEF-D67067C2C176}"/>
              </a:ext>
            </a:extLst>
          </p:cNvPr>
          <p:cNvSpPr>
            <a:spLocks noGrp="1"/>
          </p:cNvSpPr>
          <p:nvPr>
            <p:ph type="sldNum" sz="quarter" idx="12"/>
          </p:nvPr>
        </p:nvSpPr>
        <p:spPr>
          <a:xfrm>
            <a:off x="7772400" y="6354134"/>
            <a:ext cx="3748087" cy="21653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a:ln>
                  <a:noFill/>
                </a:ln>
                <a:solidFill>
                  <a:srgbClr val="155281"/>
                </a:solidFill>
                <a:effectLst/>
                <a:uLnTx/>
                <a:uFillTx/>
                <a:latin typeface="Arial"/>
                <a:ea typeface="Microsoft YaHei"/>
                <a:cs typeface="Arial" panose="020B0604020202020204" pitchFamily="34" charset="0"/>
              </a:rPr>
              <a:t>Zhejiang University of Technology</a:t>
            </a:r>
            <a:endParaRPr kumimoji="0" lang="zh-CN" altLang="en-US" sz="1000" b="0" i="0" u="none" strike="noStrike" kern="1200" cap="none" spc="300" normalizeH="0" baseline="0" noProof="0" dirty="0">
              <a:ln>
                <a:noFill/>
              </a:ln>
              <a:solidFill>
                <a:srgbClr val="155281"/>
              </a:solidFill>
              <a:effectLst/>
              <a:uLnTx/>
              <a:uFillTx/>
              <a:latin typeface="Arial"/>
              <a:ea typeface="Microsoft YaHei"/>
              <a:cs typeface="Arial" panose="020B0604020202020204" pitchFamily="34" charset="0"/>
            </a:endParaRPr>
          </a:p>
        </p:txBody>
      </p:sp>
      <p:sp>
        <p:nvSpPr>
          <p:cNvPr id="14" name="文本框 13">
            <a:extLst>
              <a:ext uri="{FF2B5EF4-FFF2-40B4-BE49-F238E27FC236}">
                <a16:creationId xmlns:a16="http://schemas.microsoft.com/office/drawing/2014/main" id="{61C8DA6E-3CA2-449B-B1D7-2229003FD048}"/>
              </a:ext>
            </a:extLst>
          </p:cNvPr>
          <p:cNvSpPr txBox="1"/>
          <p:nvPr/>
        </p:nvSpPr>
        <p:spPr>
          <a:xfrm>
            <a:off x="6866984" y="1301136"/>
            <a:ext cx="4837351" cy="4801314"/>
          </a:xfrm>
          <a:prstGeom prst="rect">
            <a:avLst/>
          </a:prstGeom>
          <a:noFill/>
        </p:spPr>
        <p:txBody>
          <a:bodyPr wrap="square" rtlCol="0">
            <a:spAutoFit/>
          </a:bodyPr>
          <a:lstStyle/>
          <a:p>
            <a:r>
              <a:rPr lang="en-US" altLang="zh-CN" sz="1700" dirty="0"/>
              <a:t>     HBase–Hadoop Database</a:t>
            </a:r>
            <a:r>
              <a:rPr lang="zh-CN" altLang="en-US" sz="1700" dirty="0"/>
              <a:t>，是一个高可靠性、高性能、面向列、可伸缩的分布式存储系统，利用</a:t>
            </a:r>
            <a:r>
              <a:rPr lang="en-US" altLang="zh-CN" sz="1700" dirty="0"/>
              <a:t>HBase</a:t>
            </a:r>
            <a:r>
              <a:rPr lang="zh-CN" altLang="en-US" sz="1700" dirty="0"/>
              <a:t>技术可在廉价</a:t>
            </a:r>
            <a:r>
              <a:rPr lang="en-US" altLang="zh-CN" sz="1700" dirty="0"/>
              <a:t>PC Server</a:t>
            </a:r>
            <a:r>
              <a:rPr lang="zh-CN" altLang="en-US" sz="1700" dirty="0"/>
              <a:t>或虚拟机上搭建起大规模结构化存储集群。</a:t>
            </a:r>
            <a:endParaRPr lang="en-US" altLang="zh-CN" sz="1700" dirty="0"/>
          </a:p>
          <a:p>
            <a:r>
              <a:rPr lang="en-US" altLang="zh-CN" sz="1700" dirty="0"/>
              <a:t>     </a:t>
            </a:r>
            <a:r>
              <a:rPr lang="zh-CN" altLang="en-US" sz="1700" dirty="0"/>
              <a:t>在本次实验当中，我们进一步认识到了</a:t>
            </a:r>
            <a:r>
              <a:rPr lang="en-US" altLang="zh-CN" sz="1700" dirty="0"/>
              <a:t>HBase</a:t>
            </a:r>
            <a:r>
              <a:rPr lang="zh-CN" altLang="en-US" sz="1700" dirty="0"/>
              <a:t>和分布式框架的相关知识，特别是通过滤器的使用，提高数据处理的效率，从而优化了微微博系统，在</a:t>
            </a:r>
            <a:r>
              <a:rPr lang="en-US" altLang="zh-CN" sz="1700" dirty="0"/>
              <a:t>Java GUI</a:t>
            </a:r>
            <a:r>
              <a:rPr lang="zh-CN" altLang="en-US" sz="1700" dirty="0"/>
              <a:t>交互界面上实现：登录注册，关注、取关用户，微博内容浏览，用户界面设计等功能。</a:t>
            </a:r>
            <a:endParaRPr lang="en-US" altLang="zh-CN" sz="1700" dirty="0"/>
          </a:p>
          <a:p>
            <a:r>
              <a:rPr lang="en-US" altLang="zh-CN" sz="1700" dirty="0"/>
              <a:t>     </a:t>
            </a:r>
            <a:r>
              <a:rPr lang="zh-CN" altLang="en-US" sz="1700" dirty="0"/>
              <a:t>在</a:t>
            </a:r>
            <a:r>
              <a:rPr lang="en-US" altLang="zh-CN" sz="1700" dirty="0"/>
              <a:t>HBase</a:t>
            </a:r>
            <a:r>
              <a:rPr lang="zh-CN" altLang="en-US" sz="1700" dirty="0"/>
              <a:t>搭建当中学会了不是通内置的而是通过</a:t>
            </a:r>
            <a:r>
              <a:rPr lang="en-US" altLang="zh-CN" sz="1700" dirty="0"/>
              <a:t>zookeeper</a:t>
            </a:r>
            <a:r>
              <a:rPr lang="zh-CN" altLang="en-US" sz="1700" dirty="0"/>
              <a:t>实现从客户端对服务器中</a:t>
            </a:r>
            <a:r>
              <a:rPr lang="en-US" altLang="zh-CN" sz="1700" dirty="0"/>
              <a:t>HBase</a:t>
            </a:r>
            <a:r>
              <a:rPr lang="zh-CN" altLang="en-US" sz="1700" dirty="0"/>
              <a:t>的连接；在界面设计当中我们使用</a:t>
            </a:r>
            <a:r>
              <a:rPr lang="en-US" altLang="zh-CN" sz="1700" dirty="0" err="1"/>
              <a:t>JavaGUI</a:t>
            </a:r>
            <a:r>
              <a:rPr lang="zh-CN" altLang="en-US" sz="1700" dirty="0"/>
              <a:t>来进行图形界面展示的编程，数据集的爬取与处理也方便了</a:t>
            </a:r>
            <a:r>
              <a:rPr lang="en-US" altLang="zh-CN" sz="1700" dirty="0" err="1"/>
              <a:t>Hbase</a:t>
            </a:r>
            <a:r>
              <a:rPr lang="zh-CN" altLang="en-US" sz="1700" dirty="0"/>
              <a:t>中表的设计，有利于使代码编写变得更加简单而不冗杂。</a:t>
            </a:r>
            <a:endParaRPr lang="en-US" altLang="zh-CN" sz="1700" dirty="0"/>
          </a:p>
          <a:p>
            <a:r>
              <a:rPr lang="en-US" altLang="zh-CN" sz="1700" dirty="0"/>
              <a:t>     </a:t>
            </a:r>
            <a:r>
              <a:rPr lang="zh-CN" altLang="en-US" sz="1700" dirty="0"/>
              <a:t>在团队当中我们互帮互助，积极进取，在编程实践中分工明确，大大提高了解决问题的效率。</a:t>
            </a:r>
          </a:p>
        </p:txBody>
      </p:sp>
    </p:spTree>
    <p:extLst>
      <p:ext uri="{BB962C8B-B14F-4D97-AF65-F5344CB8AC3E}">
        <p14:creationId xmlns:p14="http://schemas.microsoft.com/office/powerpoint/2010/main" val="2564872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descr="图片包含 户外, 雪花, 轨道, 火车&#10;&#10;已生成高可信度的说明">
            <a:extLst>
              <a:ext uri="{FF2B5EF4-FFF2-40B4-BE49-F238E27FC236}">
                <a16:creationId xmlns:a16="http://schemas.microsoft.com/office/drawing/2014/main" id="{B77CB3AC-40D1-4D73-BBDE-CDB0A847D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654B13B1-0B77-496B-BA32-258EFF18CD89}"/>
              </a:ext>
            </a:extLst>
          </p:cNvPr>
          <p:cNvSpPr/>
          <p:nvPr/>
        </p:nvSpPr>
        <p:spPr>
          <a:xfrm>
            <a:off x="0" y="0"/>
            <a:ext cx="12192000" cy="68945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ea"/>
              <a:sym typeface="+mn-lt"/>
            </a:endParaRPr>
          </a:p>
        </p:txBody>
      </p:sp>
      <p:pic>
        <p:nvPicPr>
          <p:cNvPr id="10" name="图片 9">
            <a:extLst>
              <a:ext uri="{FF2B5EF4-FFF2-40B4-BE49-F238E27FC236}">
                <a16:creationId xmlns:a16="http://schemas.microsoft.com/office/drawing/2014/main" id="{05F8CE8C-ABDD-4840-9A87-42FD509E2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43" y="309490"/>
            <a:ext cx="3602530" cy="1027770"/>
          </a:xfrm>
          <a:prstGeom prst="rect">
            <a:avLst/>
          </a:prstGeom>
        </p:spPr>
      </p:pic>
      <p:grpSp>
        <p:nvGrpSpPr>
          <p:cNvPr id="11" name="组合 10">
            <a:extLst>
              <a:ext uri="{FF2B5EF4-FFF2-40B4-BE49-F238E27FC236}">
                <a16:creationId xmlns:a16="http://schemas.microsoft.com/office/drawing/2014/main" id="{A13C99E1-807C-4276-A397-04870F4E4FCE}"/>
              </a:ext>
            </a:extLst>
          </p:cNvPr>
          <p:cNvGrpSpPr/>
          <p:nvPr/>
        </p:nvGrpSpPr>
        <p:grpSpPr>
          <a:xfrm>
            <a:off x="6850528" y="1338947"/>
            <a:ext cx="6413978" cy="4176585"/>
            <a:chOff x="1213607" y="373642"/>
            <a:chExt cx="7368376" cy="6318744"/>
          </a:xfrm>
        </p:grpSpPr>
        <p:sp useBgFill="1">
          <p:nvSpPr>
            <p:cNvPr id="12" name="流程图: 终止 11">
              <a:extLst>
                <a:ext uri="{FF2B5EF4-FFF2-40B4-BE49-F238E27FC236}">
                  <a16:creationId xmlns:a16="http://schemas.microsoft.com/office/drawing/2014/main" id="{83832BBB-1E12-4E29-84AF-BDF530B57D5B}"/>
                </a:ext>
              </a:extLst>
            </p:cNvPr>
            <p:cNvSpPr/>
            <p:nvPr/>
          </p:nvSpPr>
          <p:spPr>
            <a:xfrm>
              <a:off x="1342982" y="373642"/>
              <a:ext cx="7239001" cy="2438399"/>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Microsoft YaHei"/>
                <a:cs typeface="+mn-ea"/>
                <a:sym typeface="+mn-lt"/>
              </a:endParaRPr>
            </a:p>
          </p:txBody>
        </p:sp>
        <p:sp useBgFill="1">
          <p:nvSpPr>
            <p:cNvPr id="13" name="流程图: 终止 12">
              <a:extLst>
                <a:ext uri="{FF2B5EF4-FFF2-40B4-BE49-F238E27FC236}">
                  <a16:creationId xmlns:a16="http://schemas.microsoft.com/office/drawing/2014/main" id="{88C7B06F-8B9D-4E9E-B582-BE89DF77D054}"/>
                </a:ext>
              </a:extLst>
            </p:cNvPr>
            <p:cNvSpPr/>
            <p:nvPr/>
          </p:nvSpPr>
          <p:spPr>
            <a:xfrm>
              <a:off x="1213607" y="4253986"/>
              <a:ext cx="7127825" cy="2438400"/>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Microsoft YaHei"/>
                <a:cs typeface="+mn-ea"/>
                <a:sym typeface="+mn-lt"/>
              </a:endParaRPr>
            </a:p>
          </p:txBody>
        </p:sp>
        <p:sp useBgFill="1">
          <p:nvSpPr>
            <p:cNvPr id="14" name="流程图: 终止 13">
              <a:extLst>
                <a:ext uri="{FF2B5EF4-FFF2-40B4-BE49-F238E27FC236}">
                  <a16:creationId xmlns:a16="http://schemas.microsoft.com/office/drawing/2014/main" id="{F50EA4F4-2200-487A-8E25-B79E5C733077}"/>
                </a:ext>
              </a:extLst>
            </p:cNvPr>
            <p:cNvSpPr/>
            <p:nvPr/>
          </p:nvSpPr>
          <p:spPr>
            <a:xfrm>
              <a:off x="1749761" y="2316477"/>
              <a:ext cx="6721045" cy="2438398"/>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Microsoft YaHei"/>
                <a:cs typeface="+mn-ea"/>
                <a:sym typeface="+mn-lt"/>
              </a:endParaRPr>
            </a:p>
          </p:txBody>
        </p:sp>
      </p:grpSp>
      <p:sp>
        <p:nvSpPr>
          <p:cNvPr id="4" name="副标题 3">
            <a:extLst>
              <a:ext uri="{FF2B5EF4-FFF2-40B4-BE49-F238E27FC236}">
                <a16:creationId xmlns:a16="http://schemas.microsoft.com/office/drawing/2014/main" id="{993DE64E-3AD1-4F52-B9F0-BCE6E5C3C93F}"/>
              </a:ext>
            </a:extLst>
          </p:cNvPr>
          <p:cNvSpPr>
            <a:spLocks noGrp="1"/>
          </p:cNvSpPr>
          <p:nvPr>
            <p:ph type="subTitle" idx="1"/>
          </p:nvPr>
        </p:nvSpPr>
        <p:spPr>
          <a:xfrm>
            <a:off x="673098" y="3759078"/>
            <a:ext cx="6052686" cy="570253"/>
          </a:xfrm>
        </p:spPr>
        <p:txBody>
          <a:bodyPr/>
          <a:lstStyle/>
          <a:p>
            <a:r>
              <a:rPr lang="en-US" altLang="zh-CN" dirty="0"/>
              <a:t>Thanks for Your Listening</a:t>
            </a:r>
            <a:endParaRPr lang="zh-CN" altLang="en-US" dirty="0"/>
          </a:p>
        </p:txBody>
      </p:sp>
      <p:sp>
        <p:nvSpPr>
          <p:cNvPr id="2" name="标题 1">
            <a:extLst>
              <a:ext uri="{FF2B5EF4-FFF2-40B4-BE49-F238E27FC236}">
                <a16:creationId xmlns:a16="http://schemas.microsoft.com/office/drawing/2014/main" id="{FBC13115-B24E-4A84-B215-43B37213B946}"/>
              </a:ext>
            </a:extLst>
          </p:cNvPr>
          <p:cNvSpPr>
            <a:spLocks noGrp="1"/>
          </p:cNvSpPr>
          <p:nvPr>
            <p:ph type="ctrTitle"/>
          </p:nvPr>
        </p:nvSpPr>
        <p:spPr/>
        <p:txBody>
          <a:bodyPr/>
          <a:lstStyle/>
          <a:p>
            <a:r>
              <a:rPr lang="zh-CN" altLang="en-US" dirty="0"/>
              <a:t>感谢老师的指导！</a:t>
            </a:r>
          </a:p>
        </p:txBody>
      </p:sp>
      <p:sp>
        <p:nvSpPr>
          <p:cNvPr id="16" name="文本占位符 15">
            <a:extLst>
              <a:ext uri="{FF2B5EF4-FFF2-40B4-BE49-F238E27FC236}">
                <a16:creationId xmlns:a16="http://schemas.microsoft.com/office/drawing/2014/main" id="{18394F49-0F59-4EA6-96CF-EFA527B15C11}"/>
              </a:ext>
            </a:extLst>
          </p:cNvPr>
          <p:cNvSpPr>
            <a:spLocks noGrp="1"/>
          </p:cNvSpPr>
          <p:nvPr>
            <p:ph type="body" sz="quarter" idx="12"/>
          </p:nvPr>
        </p:nvSpPr>
        <p:spPr/>
        <p:txBody>
          <a:bodyPr/>
          <a:lstStyle/>
          <a:p>
            <a:r>
              <a:rPr lang="zh-CN" altLang="en-US" dirty="0"/>
              <a:t>课设答辩</a:t>
            </a:r>
          </a:p>
        </p:txBody>
      </p:sp>
      <p:sp>
        <p:nvSpPr>
          <p:cNvPr id="18" name="文本占位符 18">
            <a:extLst>
              <a:ext uri="{FF2B5EF4-FFF2-40B4-BE49-F238E27FC236}">
                <a16:creationId xmlns:a16="http://schemas.microsoft.com/office/drawing/2014/main" id="{8BA40594-177E-4C96-86F9-8EADFB40F561}"/>
              </a:ext>
            </a:extLst>
          </p:cNvPr>
          <p:cNvSpPr>
            <a:spLocks noGrp="1"/>
          </p:cNvSpPr>
          <p:nvPr>
            <p:ph type="body" sz="quarter" idx="10"/>
          </p:nvPr>
        </p:nvSpPr>
        <p:spPr>
          <a:xfrm>
            <a:off x="673098" y="5515532"/>
            <a:ext cx="3569292" cy="353119"/>
          </a:xfrm>
        </p:spPr>
        <p:txBody>
          <a:bodyPr/>
          <a:lstStyle/>
          <a:p>
            <a:pPr algn="l"/>
            <a:r>
              <a:rPr lang="zh-CN" altLang="en-US" dirty="0"/>
              <a:t>指导老师                  范玉雷         </a:t>
            </a:r>
          </a:p>
        </p:txBody>
      </p:sp>
      <p:sp>
        <p:nvSpPr>
          <p:cNvPr id="19" name="文本占位符 18">
            <a:extLst>
              <a:ext uri="{FF2B5EF4-FFF2-40B4-BE49-F238E27FC236}">
                <a16:creationId xmlns:a16="http://schemas.microsoft.com/office/drawing/2014/main" id="{80A29B03-870B-43FB-9672-DDDC896FB770}"/>
              </a:ext>
            </a:extLst>
          </p:cNvPr>
          <p:cNvSpPr txBox="1">
            <a:spLocks/>
          </p:cNvSpPr>
          <p:nvPr/>
        </p:nvSpPr>
        <p:spPr>
          <a:xfrm>
            <a:off x="673098" y="4915160"/>
            <a:ext cx="3569293" cy="353119"/>
          </a:xfrm>
          <a:prstGeom prst="hexagon">
            <a:avLst>
              <a:gd name="adj" fmla="val 0"/>
              <a:gd name="vf" fmla="val 115470"/>
            </a:avLst>
          </a:prstGeom>
          <a:solidFill>
            <a:schemeClr val="accent1"/>
          </a:solidFill>
        </p:spPr>
        <p:txBody>
          <a:bodyPr vert="horz" lIns="91440" tIns="45720" rIns="91440" bIns="45720" rtlCol="0" anchor="ctr" anchorCtr="0">
            <a:noAutofit/>
          </a:bodyPr>
          <a:lstStyle>
            <a:lvl1pPr marL="0" indent="0" algn="ctr" defTabSz="914354" rtl="0" eaLnBrk="1" latinLnBrk="0" hangingPunct="1">
              <a:lnSpc>
                <a:spcPct val="90000"/>
              </a:lnSpc>
              <a:spcBef>
                <a:spcPts val="1000"/>
              </a:spcBef>
              <a:buFont typeface="Arial" panose="020B0604020202020204" pitchFamily="34" charset="0"/>
              <a:buNone/>
              <a:defRPr sz="1400" b="0" kern="1200">
                <a:solidFill>
                  <a:schemeClr val="bg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答辩成员        罗潇   张思哲  邱继宏       </a:t>
            </a:r>
          </a:p>
        </p:txBody>
      </p:sp>
    </p:spTree>
    <p:extLst>
      <p:ext uri="{BB962C8B-B14F-4D97-AF65-F5344CB8AC3E}">
        <p14:creationId xmlns:p14="http://schemas.microsoft.com/office/powerpoint/2010/main" val="4222066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433D9E-3774-4FDF-9DF5-8D648FB19AAE}"/>
              </a:ext>
            </a:extLst>
          </p:cNvPr>
          <p:cNvSpPr>
            <a:spLocks noGrp="1"/>
          </p:cNvSpPr>
          <p:nvPr>
            <p:ph type="body" sz="quarter" idx="10"/>
          </p:nvPr>
        </p:nvSpPr>
        <p:spPr>
          <a:xfrm>
            <a:off x="7087286" y="962066"/>
            <a:ext cx="3483998" cy="1169565"/>
          </a:xfrm>
        </p:spPr>
        <p:txBody>
          <a:bodyPr>
            <a:normAutofit/>
          </a:bodyPr>
          <a:lstStyle/>
          <a:p>
            <a:pPr algn="ctr"/>
            <a:r>
              <a:rPr lang="en-US" altLang="zh-CN" sz="3300" dirty="0"/>
              <a:t>01.</a:t>
            </a:r>
            <a:r>
              <a:rPr lang="zh-CN" altLang="en-US" sz="3300" dirty="0"/>
              <a:t>问题分析与</a:t>
            </a:r>
            <a:endParaRPr lang="en-US" altLang="zh-CN" sz="3300" dirty="0"/>
          </a:p>
          <a:p>
            <a:pPr algn="ctr"/>
            <a:r>
              <a:rPr lang="zh-CN" altLang="en-US" sz="3300" dirty="0"/>
              <a:t>系统功能</a:t>
            </a:r>
          </a:p>
        </p:txBody>
      </p:sp>
      <p:sp>
        <p:nvSpPr>
          <p:cNvPr id="4" name="文本占位符 3">
            <a:extLst>
              <a:ext uri="{FF2B5EF4-FFF2-40B4-BE49-F238E27FC236}">
                <a16:creationId xmlns:a16="http://schemas.microsoft.com/office/drawing/2014/main" id="{A4F52090-CAB6-4B62-BE3E-D829767B5AA5}"/>
              </a:ext>
            </a:extLst>
          </p:cNvPr>
          <p:cNvSpPr>
            <a:spLocks noGrp="1"/>
          </p:cNvSpPr>
          <p:nvPr>
            <p:ph type="body" sz="quarter" idx="12"/>
          </p:nvPr>
        </p:nvSpPr>
        <p:spPr>
          <a:xfrm>
            <a:off x="7140505" y="2258225"/>
            <a:ext cx="3416219" cy="1169565"/>
          </a:xfrm>
        </p:spPr>
        <p:txBody>
          <a:bodyPr>
            <a:normAutofit fontScale="92500"/>
          </a:bodyPr>
          <a:lstStyle/>
          <a:p>
            <a:pPr algn="ctr">
              <a:lnSpc>
                <a:spcPct val="110000"/>
              </a:lnSpc>
            </a:pPr>
            <a:r>
              <a:rPr lang="en-US" altLang="zh-CN" dirty="0"/>
              <a:t>02.</a:t>
            </a:r>
            <a:r>
              <a:rPr lang="zh-CN" altLang="en-US" dirty="0"/>
              <a:t>分布式数据库的详细设计</a:t>
            </a:r>
          </a:p>
        </p:txBody>
      </p:sp>
      <p:sp>
        <p:nvSpPr>
          <p:cNvPr id="6" name="文本占位符 5">
            <a:extLst>
              <a:ext uri="{FF2B5EF4-FFF2-40B4-BE49-F238E27FC236}">
                <a16:creationId xmlns:a16="http://schemas.microsoft.com/office/drawing/2014/main" id="{00D4E3AA-F51B-4AB0-BD94-14F885B8E619}"/>
              </a:ext>
            </a:extLst>
          </p:cNvPr>
          <p:cNvSpPr>
            <a:spLocks noGrp="1"/>
          </p:cNvSpPr>
          <p:nvPr>
            <p:ph type="body" sz="quarter" idx="14"/>
          </p:nvPr>
        </p:nvSpPr>
        <p:spPr>
          <a:xfrm>
            <a:off x="7119491" y="3554384"/>
            <a:ext cx="3416219" cy="1235084"/>
          </a:xfrm>
        </p:spPr>
        <p:txBody>
          <a:bodyPr>
            <a:normAutofit/>
          </a:bodyPr>
          <a:lstStyle/>
          <a:p>
            <a:pPr algn="ctr"/>
            <a:r>
              <a:rPr lang="en-US" altLang="zh-CN" dirty="0"/>
              <a:t>03.</a:t>
            </a:r>
            <a:r>
              <a:rPr lang="zh-CN" altLang="en-US" dirty="0"/>
              <a:t> 关键技术与</a:t>
            </a:r>
            <a:endParaRPr lang="en-US" altLang="zh-CN" dirty="0"/>
          </a:p>
          <a:p>
            <a:pPr algn="ctr"/>
            <a:r>
              <a:rPr lang="zh-CN" altLang="en-US" dirty="0"/>
              <a:t>部分界面展示</a:t>
            </a:r>
          </a:p>
        </p:txBody>
      </p:sp>
      <p:sp>
        <p:nvSpPr>
          <p:cNvPr id="8" name="文本占位符 7">
            <a:extLst>
              <a:ext uri="{FF2B5EF4-FFF2-40B4-BE49-F238E27FC236}">
                <a16:creationId xmlns:a16="http://schemas.microsoft.com/office/drawing/2014/main" id="{FCF98955-AEA9-403B-85A1-EEBEB49C595A}"/>
              </a:ext>
            </a:extLst>
          </p:cNvPr>
          <p:cNvSpPr>
            <a:spLocks noGrp="1"/>
          </p:cNvSpPr>
          <p:nvPr>
            <p:ph type="body" sz="quarter" idx="16"/>
          </p:nvPr>
        </p:nvSpPr>
        <p:spPr>
          <a:xfrm>
            <a:off x="7232024" y="5177342"/>
            <a:ext cx="3271481" cy="677400"/>
          </a:xfrm>
        </p:spPr>
        <p:txBody>
          <a:bodyPr>
            <a:normAutofit/>
          </a:bodyPr>
          <a:lstStyle/>
          <a:p>
            <a:r>
              <a:rPr lang="en-US" altLang="zh-CN" dirty="0"/>
              <a:t>04.</a:t>
            </a:r>
            <a:r>
              <a:rPr lang="zh-CN" altLang="en-US" dirty="0"/>
              <a:t>问题与不足</a:t>
            </a:r>
          </a:p>
        </p:txBody>
      </p:sp>
    </p:spTree>
    <p:extLst>
      <p:ext uri="{BB962C8B-B14F-4D97-AF65-F5344CB8AC3E}">
        <p14:creationId xmlns:p14="http://schemas.microsoft.com/office/powerpoint/2010/main" val="140970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a:extLst>
              <a:ext uri="{FF2B5EF4-FFF2-40B4-BE49-F238E27FC236}">
                <a16:creationId xmlns:a16="http://schemas.microsoft.com/office/drawing/2014/main" id="{27E82799-854D-43B9-AD7D-A09C22724C65}"/>
              </a:ext>
            </a:extLst>
          </p:cNvPr>
          <p:cNvSpPr>
            <a:spLocks noGrp="1"/>
          </p:cNvSpPr>
          <p:nvPr>
            <p:ph type="body" sz="quarter" idx="10"/>
          </p:nvPr>
        </p:nvSpPr>
        <p:spPr/>
        <p:txBody>
          <a:bodyPr/>
          <a:lstStyle/>
          <a:p>
            <a:r>
              <a:rPr lang="en-US" altLang="zh-CN" dirty="0"/>
              <a:t>01</a:t>
            </a:r>
            <a:endParaRPr lang="zh-CN" altLang="en-US" dirty="0"/>
          </a:p>
        </p:txBody>
      </p:sp>
      <p:sp>
        <p:nvSpPr>
          <p:cNvPr id="12" name="标题 2">
            <a:extLst>
              <a:ext uri="{FF2B5EF4-FFF2-40B4-BE49-F238E27FC236}">
                <a16:creationId xmlns:a16="http://schemas.microsoft.com/office/drawing/2014/main" id="{DA53C7E4-4568-4E9B-B6D8-5F4FED32700E}"/>
              </a:ext>
            </a:extLst>
          </p:cNvPr>
          <p:cNvSpPr>
            <a:spLocks noGrp="1"/>
          </p:cNvSpPr>
          <p:nvPr>
            <p:ph type="title"/>
          </p:nvPr>
        </p:nvSpPr>
        <p:spPr/>
        <p:txBody>
          <a:bodyPr>
            <a:normAutofit/>
          </a:bodyPr>
          <a:lstStyle/>
          <a:p>
            <a:r>
              <a:rPr lang="zh-CN" altLang="en-US" dirty="0"/>
              <a:t>问题分析</a:t>
            </a:r>
          </a:p>
        </p:txBody>
      </p:sp>
    </p:spTree>
    <p:extLst>
      <p:ext uri="{BB962C8B-B14F-4D97-AF65-F5344CB8AC3E}">
        <p14:creationId xmlns:p14="http://schemas.microsoft.com/office/powerpoint/2010/main" val="3983902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54">
            <a:extLst>
              <a:ext uri="{FF2B5EF4-FFF2-40B4-BE49-F238E27FC236}">
                <a16:creationId xmlns:a16="http://schemas.microsoft.com/office/drawing/2014/main" id="{8D09902A-930B-43E5-B250-DB38251694B4}"/>
              </a:ext>
            </a:extLst>
          </p:cNvPr>
          <p:cNvSpPr>
            <a:spLocks noGrp="1"/>
          </p:cNvSpPr>
          <p:nvPr>
            <p:ph type="title"/>
          </p:nvPr>
        </p:nvSpPr>
        <p:spPr/>
        <p:txBody>
          <a:bodyPr/>
          <a:lstStyle/>
          <a:p>
            <a:r>
              <a:rPr lang="zh-CN" altLang="en-US" dirty="0"/>
              <a:t>背景分析</a:t>
            </a:r>
          </a:p>
        </p:txBody>
      </p:sp>
      <p:sp>
        <p:nvSpPr>
          <p:cNvPr id="3" name="页脚占位符 2">
            <a:extLst>
              <a:ext uri="{FF2B5EF4-FFF2-40B4-BE49-F238E27FC236}">
                <a16:creationId xmlns:a16="http://schemas.microsoft.com/office/drawing/2014/main" id="{E66455BD-A67D-4641-A452-7834613F9255}"/>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AF5DC76-B8E1-4EA2-A3C2-9EC37ADFEB82}"/>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6" name="文本占位符 55">
            <a:extLst>
              <a:ext uri="{FF2B5EF4-FFF2-40B4-BE49-F238E27FC236}">
                <a16:creationId xmlns:a16="http://schemas.microsoft.com/office/drawing/2014/main" id="{DC559FD8-8074-4C45-9BB9-416561E25B2B}"/>
              </a:ext>
            </a:extLst>
          </p:cNvPr>
          <p:cNvSpPr>
            <a:spLocks noGrp="1"/>
          </p:cNvSpPr>
          <p:nvPr>
            <p:ph type="body" sz="quarter" idx="13"/>
          </p:nvPr>
        </p:nvSpPr>
        <p:spPr/>
        <p:txBody>
          <a:bodyPr>
            <a:noAutofit/>
          </a:bodyPr>
          <a:lstStyle/>
          <a:p>
            <a:r>
              <a:rPr lang="en-US" altLang="zh-CN" dirty="0"/>
              <a:t>1</a:t>
            </a:r>
            <a:endParaRPr lang="zh-CN" altLang="en-US" dirty="0"/>
          </a:p>
        </p:txBody>
      </p:sp>
      <p:sp>
        <p:nvSpPr>
          <p:cNvPr id="26" name="ïšľîde">
            <a:extLst>
              <a:ext uri="{FF2B5EF4-FFF2-40B4-BE49-F238E27FC236}">
                <a16:creationId xmlns:a16="http://schemas.microsoft.com/office/drawing/2014/main" id="{AC321F9B-F99D-44D6-95EE-4CF3F8A760F8}"/>
              </a:ext>
            </a:extLst>
          </p:cNvPr>
          <p:cNvSpPr/>
          <p:nvPr/>
        </p:nvSpPr>
        <p:spPr bwMode="auto">
          <a:xfrm>
            <a:off x="758352" y="2136937"/>
            <a:ext cx="7302703" cy="11840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algn="just">
              <a:spcBef>
                <a:spcPts val="0"/>
              </a:spcBef>
              <a:spcAft>
                <a:spcPts val="0"/>
              </a:spcAft>
            </a:pPr>
            <a:r>
              <a:rPr lang="zh-CN" altLang="en-US" dirty="0">
                <a:solidFill>
                  <a:schemeClr val="tx1">
                    <a:lumMod val="85000"/>
                    <a:lumOff val="15000"/>
                  </a:schemeClr>
                </a:solidFill>
              </a:rPr>
              <a:t>微博即微博客（</a:t>
            </a:r>
            <a:r>
              <a:rPr lang="en-US" altLang="zh-CN" dirty="0">
                <a:solidFill>
                  <a:schemeClr val="tx1">
                    <a:lumMod val="85000"/>
                    <a:lumOff val="15000"/>
                  </a:schemeClr>
                </a:solidFill>
              </a:rPr>
              <a:t>microblog</a:t>
            </a:r>
            <a:r>
              <a:rPr lang="zh-CN" altLang="en-US" dirty="0">
                <a:solidFill>
                  <a:schemeClr val="tx1">
                    <a:lumMod val="85000"/>
                    <a:lumOff val="15000"/>
                  </a:schemeClr>
                </a:solidFill>
              </a:rPr>
              <a:t>）的简称，由博客（</a:t>
            </a:r>
            <a:r>
              <a:rPr lang="en-US" altLang="zh-CN" dirty="0">
                <a:solidFill>
                  <a:schemeClr val="tx1">
                    <a:lumMod val="85000"/>
                    <a:lumOff val="15000"/>
                  </a:schemeClr>
                </a:solidFill>
              </a:rPr>
              <a:t>blog</a:t>
            </a:r>
            <a:r>
              <a:rPr lang="zh-CN" altLang="en-US" dirty="0">
                <a:solidFill>
                  <a:schemeClr val="tx1">
                    <a:lumMod val="85000"/>
                    <a:lumOff val="15000"/>
                  </a:schemeClr>
                </a:solidFill>
              </a:rPr>
              <a:t>）发展而来，最早也是目前最大的微博是美国的 </a:t>
            </a:r>
            <a:r>
              <a:rPr lang="en-US" altLang="zh-CN" dirty="0">
                <a:solidFill>
                  <a:schemeClr val="tx1">
                    <a:lumMod val="85000"/>
                    <a:lumOff val="15000"/>
                  </a:schemeClr>
                </a:solidFill>
              </a:rPr>
              <a:t>Twitter</a:t>
            </a:r>
            <a:r>
              <a:rPr lang="zh-CN" altLang="en-US" dirty="0">
                <a:solidFill>
                  <a:schemeClr val="tx1">
                    <a:lumMod val="85000"/>
                    <a:lumOff val="15000"/>
                  </a:schemeClr>
                </a:solidFill>
              </a:rPr>
              <a:t>， 中国最早开始微博业务的是门户网站新浪网。新浪网于 </a:t>
            </a:r>
            <a:r>
              <a:rPr lang="en-US" altLang="zh-CN" dirty="0">
                <a:solidFill>
                  <a:schemeClr val="tx1">
                    <a:lumMod val="85000"/>
                    <a:lumOff val="15000"/>
                  </a:schemeClr>
                </a:solidFill>
              </a:rPr>
              <a:t>2009 </a:t>
            </a:r>
            <a:r>
              <a:rPr lang="zh-CN" altLang="en-US" dirty="0">
                <a:solidFill>
                  <a:schemeClr val="tx1">
                    <a:lumMod val="85000"/>
                    <a:lumOff val="15000"/>
                  </a:schemeClr>
                </a:solidFill>
              </a:rPr>
              <a:t>年 </a:t>
            </a:r>
            <a:r>
              <a:rPr lang="en-US" altLang="zh-CN" dirty="0">
                <a:solidFill>
                  <a:schemeClr val="tx1">
                    <a:lumMod val="85000"/>
                    <a:lumOff val="15000"/>
                  </a:schemeClr>
                </a:solidFill>
              </a:rPr>
              <a:t>8 </a:t>
            </a:r>
            <a:r>
              <a:rPr lang="zh-CN" altLang="en-US" dirty="0">
                <a:solidFill>
                  <a:schemeClr val="tx1">
                    <a:lumMod val="85000"/>
                    <a:lumOff val="15000"/>
                  </a:schemeClr>
                </a:solidFill>
              </a:rPr>
              <a:t>月 推出新浪微博内测版， 从此开始了信息传播和分享的“</a:t>
            </a:r>
            <a:r>
              <a:rPr lang="en-US" altLang="zh-CN" dirty="0">
                <a:solidFill>
                  <a:schemeClr val="tx1">
                    <a:lumMod val="85000"/>
                    <a:lumOff val="15000"/>
                  </a:schemeClr>
                </a:solidFill>
              </a:rPr>
              <a:t>140</a:t>
            </a:r>
            <a:r>
              <a:rPr lang="zh-CN" altLang="en-US" dirty="0">
                <a:solidFill>
                  <a:schemeClr val="tx1">
                    <a:lumMod val="85000"/>
                    <a:lumOff val="15000"/>
                  </a:schemeClr>
                </a:solidFill>
              </a:rPr>
              <a:t>字的革命”。</a:t>
            </a:r>
          </a:p>
        </p:txBody>
      </p:sp>
      <p:grpSp>
        <p:nvGrpSpPr>
          <p:cNvPr id="6" name="组合 5">
            <a:extLst>
              <a:ext uri="{FF2B5EF4-FFF2-40B4-BE49-F238E27FC236}">
                <a16:creationId xmlns:a16="http://schemas.microsoft.com/office/drawing/2014/main" id="{0CA6E9B4-E55A-4924-A659-45EF2330997F}"/>
              </a:ext>
            </a:extLst>
          </p:cNvPr>
          <p:cNvGrpSpPr/>
          <p:nvPr/>
        </p:nvGrpSpPr>
        <p:grpSpPr>
          <a:xfrm>
            <a:off x="762527" y="3906796"/>
            <a:ext cx="2597900" cy="736687"/>
            <a:chOff x="6260258" y="3448220"/>
            <a:chExt cx="2597900" cy="736687"/>
          </a:xfrm>
        </p:grpSpPr>
        <p:sp>
          <p:nvSpPr>
            <p:cNvPr id="22" name="流程图: 终止 21">
              <a:extLst>
                <a:ext uri="{FF2B5EF4-FFF2-40B4-BE49-F238E27FC236}">
                  <a16:creationId xmlns:a16="http://schemas.microsoft.com/office/drawing/2014/main" id="{C902AF16-E72C-4292-B0A4-4198FF59EFFD}"/>
                </a:ext>
              </a:extLst>
            </p:cNvPr>
            <p:cNvSpPr/>
            <p:nvPr/>
          </p:nvSpPr>
          <p:spPr>
            <a:xfrm>
              <a:off x="6260258" y="3674842"/>
              <a:ext cx="1531550"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ïşḷïḍê">
              <a:extLst>
                <a:ext uri="{FF2B5EF4-FFF2-40B4-BE49-F238E27FC236}">
                  <a16:creationId xmlns:a16="http://schemas.microsoft.com/office/drawing/2014/main" id="{36D2C8F3-81AC-4D17-9762-99BAAED2E166}"/>
                </a:ext>
              </a:extLst>
            </p:cNvPr>
            <p:cNvSpPr txBox="1"/>
            <p:nvPr/>
          </p:nvSpPr>
          <p:spPr bwMode="auto">
            <a:xfrm>
              <a:off x="6420638" y="3448220"/>
              <a:ext cx="2437520"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solidFill>
                    <a:schemeClr val="bg1"/>
                  </a:solidFill>
                </a:rPr>
                <a:t>开发目的</a:t>
              </a:r>
              <a:endParaRPr lang="en-US" altLang="zh-CN" sz="2000" b="1" dirty="0">
                <a:solidFill>
                  <a:schemeClr val="bg1"/>
                </a:solidFill>
              </a:endParaRPr>
            </a:p>
          </p:txBody>
        </p:sp>
      </p:grpSp>
      <p:sp>
        <p:nvSpPr>
          <p:cNvPr id="33" name="ïšľîde">
            <a:extLst>
              <a:ext uri="{FF2B5EF4-FFF2-40B4-BE49-F238E27FC236}">
                <a16:creationId xmlns:a16="http://schemas.microsoft.com/office/drawing/2014/main" id="{CCD7DAA1-82E3-47CE-91E9-38BCBD92A15A}"/>
              </a:ext>
            </a:extLst>
          </p:cNvPr>
          <p:cNvSpPr/>
          <p:nvPr/>
        </p:nvSpPr>
        <p:spPr bwMode="auto">
          <a:xfrm>
            <a:off x="669925" y="4695801"/>
            <a:ext cx="7302703" cy="9937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algn="just">
              <a:spcBef>
                <a:spcPts val="0"/>
              </a:spcBef>
              <a:spcAft>
                <a:spcPts val="0"/>
              </a:spcAft>
            </a:pPr>
            <a:r>
              <a:rPr lang="zh-CN" altLang="en-US" dirty="0">
                <a:solidFill>
                  <a:schemeClr val="tx1">
                    <a:lumMod val="85000"/>
                    <a:lumOff val="15000"/>
                  </a:schemeClr>
                </a:solidFill>
              </a:rPr>
              <a:t>微微博系统的设计与开发有利于让我们熟悉一些工具的使用和相关功能实现的具体流程，在开发系统的过程中，也丰富我们对数据库和可视化界面的了解，以便在未来开发类似程序时能得心应手，不再犯错。</a:t>
            </a:r>
          </a:p>
          <a:p>
            <a:pPr>
              <a:lnSpc>
                <a:spcPct val="125000"/>
              </a:lnSpc>
            </a:pPr>
            <a:endParaRPr lang="zh-CN" altLang="en-US" dirty="0">
              <a:solidFill>
                <a:schemeClr val="tx1">
                  <a:lumMod val="85000"/>
                  <a:lumOff val="15000"/>
                </a:schemeClr>
              </a:solidFill>
            </a:endParaRPr>
          </a:p>
          <a:p>
            <a:pPr>
              <a:lnSpc>
                <a:spcPct val="150000"/>
              </a:lnSpc>
            </a:pPr>
            <a:endParaRPr lang="en-US" altLang="zh-CN" dirty="0">
              <a:solidFill>
                <a:schemeClr val="tx1">
                  <a:lumMod val="85000"/>
                  <a:lumOff val="15000"/>
                </a:schemeClr>
              </a:solidFill>
            </a:endParaRPr>
          </a:p>
        </p:txBody>
      </p:sp>
      <p:grpSp>
        <p:nvGrpSpPr>
          <p:cNvPr id="34" name="组合 33">
            <a:extLst>
              <a:ext uri="{FF2B5EF4-FFF2-40B4-BE49-F238E27FC236}">
                <a16:creationId xmlns:a16="http://schemas.microsoft.com/office/drawing/2014/main" id="{A63A0791-2949-46D5-909C-1DD558D3C51C}"/>
              </a:ext>
            </a:extLst>
          </p:cNvPr>
          <p:cNvGrpSpPr/>
          <p:nvPr/>
        </p:nvGrpSpPr>
        <p:grpSpPr>
          <a:xfrm>
            <a:off x="758352" y="1347931"/>
            <a:ext cx="2582660" cy="740185"/>
            <a:chOff x="6260258" y="3444722"/>
            <a:chExt cx="2582660" cy="740185"/>
          </a:xfrm>
        </p:grpSpPr>
        <p:sp>
          <p:nvSpPr>
            <p:cNvPr id="35" name="流程图: 终止 34">
              <a:extLst>
                <a:ext uri="{FF2B5EF4-FFF2-40B4-BE49-F238E27FC236}">
                  <a16:creationId xmlns:a16="http://schemas.microsoft.com/office/drawing/2014/main" id="{A06CD8B7-78A9-419A-B696-37367540F290}"/>
                </a:ext>
              </a:extLst>
            </p:cNvPr>
            <p:cNvSpPr/>
            <p:nvPr/>
          </p:nvSpPr>
          <p:spPr>
            <a:xfrm>
              <a:off x="6260258" y="3674842"/>
              <a:ext cx="1531550"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ïşḷïḍê">
              <a:extLst>
                <a:ext uri="{FF2B5EF4-FFF2-40B4-BE49-F238E27FC236}">
                  <a16:creationId xmlns:a16="http://schemas.microsoft.com/office/drawing/2014/main" id="{44B45CF8-9A53-451C-BFF1-4669735206D5}"/>
                </a:ext>
              </a:extLst>
            </p:cNvPr>
            <p:cNvSpPr txBox="1"/>
            <p:nvPr/>
          </p:nvSpPr>
          <p:spPr bwMode="auto">
            <a:xfrm>
              <a:off x="6405398" y="3444722"/>
              <a:ext cx="2437520"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solidFill>
                    <a:schemeClr val="bg1"/>
                  </a:solidFill>
                </a:rPr>
                <a:t>微博简介</a:t>
              </a:r>
              <a:endParaRPr lang="en-US" altLang="zh-CN" sz="2000" b="1" dirty="0">
                <a:solidFill>
                  <a:schemeClr val="bg1"/>
                </a:solidFill>
              </a:endParaRPr>
            </a:p>
          </p:txBody>
        </p:sp>
      </p:grpSp>
    </p:spTree>
    <p:extLst>
      <p:ext uri="{BB962C8B-B14F-4D97-AF65-F5344CB8AC3E}">
        <p14:creationId xmlns:p14="http://schemas.microsoft.com/office/powerpoint/2010/main" val="315078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idea_87582">
            <a:extLst>
              <a:ext uri="{FF2B5EF4-FFF2-40B4-BE49-F238E27FC236}">
                <a16:creationId xmlns:a16="http://schemas.microsoft.com/office/drawing/2014/main" id="{CCBC1002-8B6F-4897-9169-07D9B23DAC1B}"/>
              </a:ext>
            </a:extLst>
          </p:cNvPr>
          <p:cNvSpPr>
            <a:spLocks noChangeAspect="1"/>
          </p:cNvSpPr>
          <p:nvPr/>
        </p:nvSpPr>
        <p:spPr bwMode="auto">
          <a:xfrm>
            <a:off x="9018142" y="1158714"/>
            <a:ext cx="2081398" cy="2178890"/>
          </a:xfrm>
          <a:custGeom>
            <a:avLst/>
            <a:gdLst>
              <a:gd name="connsiteX0" fmla="*/ 83055 w 498897"/>
              <a:gd name="connsiteY0" fmla="*/ 419864 h 605310"/>
              <a:gd name="connsiteX1" fmla="*/ 111539 w 498897"/>
              <a:gd name="connsiteY1" fmla="*/ 476648 h 605310"/>
              <a:gd name="connsiteX2" fmla="*/ 149610 w 498897"/>
              <a:gd name="connsiteY2" fmla="*/ 446462 h 605310"/>
              <a:gd name="connsiteX3" fmla="*/ 187588 w 498897"/>
              <a:gd name="connsiteY3" fmla="*/ 476648 h 605310"/>
              <a:gd name="connsiteX4" fmla="*/ 216072 w 498897"/>
              <a:gd name="connsiteY4" fmla="*/ 419864 h 605310"/>
              <a:gd name="connsiteX5" fmla="*/ 299127 w 498897"/>
              <a:gd name="connsiteY5" fmla="*/ 518891 h 605310"/>
              <a:gd name="connsiteX6" fmla="*/ 299127 w 498897"/>
              <a:gd name="connsiteY6" fmla="*/ 584879 h 605310"/>
              <a:gd name="connsiteX7" fmla="*/ 278755 w 498897"/>
              <a:gd name="connsiteY7" fmla="*/ 605310 h 605310"/>
              <a:gd name="connsiteX8" fmla="*/ 162976 w 498897"/>
              <a:gd name="connsiteY8" fmla="*/ 605310 h 605310"/>
              <a:gd name="connsiteX9" fmla="*/ 173484 w 498897"/>
              <a:gd name="connsiteY9" fmla="*/ 500485 h 605310"/>
              <a:gd name="connsiteX10" fmla="*/ 149610 w 498897"/>
              <a:gd name="connsiteY10" fmla="*/ 476648 h 605310"/>
              <a:gd name="connsiteX11" fmla="*/ 125735 w 498897"/>
              <a:gd name="connsiteY11" fmla="*/ 500485 h 605310"/>
              <a:gd name="connsiteX12" fmla="*/ 136151 w 498897"/>
              <a:gd name="connsiteY12" fmla="*/ 605310 h 605310"/>
              <a:gd name="connsiteX13" fmla="*/ 20372 w 498897"/>
              <a:gd name="connsiteY13" fmla="*/ 605310 h 605310"/>
              <a:gd name="connsiteX14" fmla="*/ 0 w 498897"/>
              <a:gd name="connsiteY14" fmla="*/ 584879 h 605310"/>
              <a:gd name="connsiteX15" fmla="*/ 0 w 498897"/>
              <a:gd name="connsiteY15" fmla="*/ 518891 h 605310"/>
              <a:gd name="connsiteX16" fmla="*/ 83055 w 498897"/>
              <a:gd name="connsiteY16" fmla="*/ 419864 h 605310"/>
              <a:gd name="connsiteX17" fmla="*/ 341254 w 498897"/>
              <a:gd name="connsiteY17" fmla="*/ 249378 h 605310"/>
              <a:gd name="connsiteX18" fmla="*/ 434189 w 498897"/>
              <a:gd name="connsiteY18" fmla="*/ 249378 h 605310"/>
              <a:gd name="connsiteX19" fmla="*/ 434189 w 498897"/>
              <a:gd name="connsiteY19" fmla="*/ 261432 h 605310"/>
              <a:gd name="connsiteX20" fmla="*/ 402750 w 498897"/>
              <a:gd name="connsiteY20" fmla="*/ 305138 h 605310"/>
              <a:gd name="connsiteX21" fmla="*/ 387722 w 498897"/>
              <a:gd name="connsiteY21" fmla="*/ 319308 h 605310"/>
              <a:gd name="connsiteX22" fmla="*/ 372693 w 498897"/>
              <a:gd name="connsiteY22" fmla="*/ 305138 h 605310"/>
              <a:gd name="connsiteX23" fmla="*/ 341254 w 498897"/>
              <a:gd name="connsiteY23" fmla="*/ 261432 h 605310"/>
              <a:gd name="connsiteX24" fmla="*/ 149634 w 498897"/>
              <a:gd name="connsiteY24" fmla="*/ 180224 h 605310"/>
              <a:gd name="connsiteX25" fmla="*/ 240318 w 498897"/>
              <a:gd name="connsiteY25" fmla="*/ 280545 h 605310"/>
              <a:gd name="connsiteX26" fmla="*/ 240042 w 498897"/>
              <a:gd name="connsiteY26" fmla="*/ 285055 h 605310"/>
              <a:gd name="connsiteX27" fmla="*/ 245479 w 498897"/>
              <a:gd name="connsiteY27" fmla="*/ 285515 h 605310"/>
              <a:gd name="connsiteX28" fmla="*/ 251285 w 498897"/>
              <a:gd name="connsiteY28" fmla="*/ 317360 h 605310"/>
              <a:gd name="connsiteX29" fmla="*/ 229536 w 498897"/>
              <a:gd name="connsiteY29" fmla="*/ 336412 h 605310"/>
              <a:gd name="connsiteX30" fmla="*/ 187511 w 498897"/>
              <a:gd name="connsiteY30" fmla="*/ 396145 h 605310"/>
              <a:gd name="connsiteX31" fmla="*/ 187511 w 498897"/>
              <a:gd name="connsiteY31" fmla="*/ 407373 h 605310"/>
              <a:gd name="connsiteX32" fmla="*/ 188064 w 498897"/>
              <a:gd name="connsiteY32" fmla="*/ 409950 h 605310"/>
              <a:gd name="connsiteX33" fmla="*/ 149634 w 498897"/>
              <a:gd name="connsiteY33" fmla="*/ 446397 h 605310"/>
              <a:gd name="connsiteX34" fmla="*/ 111112 w 498897"/>
              <a:gd name="connsiteY34" fmla="*/ 409950 h 605310"/>
              <a:gd name="connsiteX35" fmla="*/ 111665 w 498897"/>
              <a:gd name="connsiteY35" fmla="*/ 407373 h 605310"/>
              <a:gd name="connsiteX36" fmla="*/ 111665 w 498897"/>
              <a:gd name="connsiteY36" fmla="*/ 396145 h 605310"/>
              <a:gd name="connsiteX37" fmla="*/ 69640 w 498897"/>
              <a:gd name="connsiteY37" fmla="*/ 336412 h 605310"/>
              <a:gd name="connsiteX38" fmla="*/ 47891 w 498897"/>
              <a:gd name="connsiteY38" fmla="*/ 317360 h 605310"/>
              <a:gd name="connsiteX39" fmla="*/ 53697 w 498897"/>
              <a:gd name="connsiteY39" fmla="*/ 285515 h 605310"/>
              <a:gd name="connsiteX40" fmla="*/ 59134 w 498897"/>
              <a:gd name="connsiteY40" fmla="*/ 285055 h 605310"/>
              <a:gd name="connsiteX41" fmla="*/ 58858 w 498897"/>
              <a:gd name="connsiteY41" fmla="*/ 280545 h 605310"/>
              <a:gd name="connsiteX42" fmla="*/ 149634 w 498897"/>
              <a:gd name="connsiteY42" fmla="*/ 180224 h 605310"/>
              <a:gd name="connsiteX43" fmla="*/ 417256 w 498897"/>
              <a:gd name="connsiteY43" fmla="*/ 80447 h 605310"/>
              <a:gd name="connsiteX44" fmla="*/ 424447 w 498897"/>
              <a:gd name="connsiteY44" fmla="*/ 83484 h 605310"/>
              <a:gd name="connsiteX45" fmla="*/ 449891 w 498897"/>
              <a:gd name="connsiteY45" fmla="*/ 108974 h 605310"/>
              <a:gd name="connsiteX46" fmla="*/ 449891 w 498897"/>
              <a:gd name="connsiteY46" fmla="*/ 123329 h 605310"/>
              <a:gd name="connsiteX47" fmla="*/ 435510 w 498897"/>
              <a:gd name="connsiteY47" fmla="*/ 123329 h 605310"/>
              <a:gd name="connsiteX48" fmla="*/ 417256 w 498897"/>
              <a:gd name="connsiteY48" fmla="*/ 105017 h 605310"/>
              <a:gd name="connsiteX49" fmla="*/ 395408 w 498897"/>
              <a:gd name="connsiteY49" fmla="*/ 126825 h 605310"/>
              <a:gd name="connsiteX50" fmla="*/ 388217 w 498897"/>
              <a:gd name="connsiteY50" fmla="*/ 129770 h 605310"/>
              <a:gd name="connsiteX51" fmla="*/ 380935 w 498897"/>
              <a:gd name="connsiteY51" fmla="*/ 126825 h 605310"/>
              <a:gd name="connsiteX52" fmla="*/ 359178 w 498897"/>
              <a:gd name="connsiteY52" fmla="*/ 105017 h 605310"/>
              <a:gd name="connsiteX53" fmla="*/ 339911 w 498897"/>
              <a:gd name="connsiteY53" fmla="*/ 124157 h 605310"/>
              <a:gd name="connsiteX54" fmla="*/ 325530 w 498897"/>
              <a:gd name="connsiteY54" fmla="*/ 124157 h 605310"/>
              <a:gd name="connsiteX55" fmla="*/ 325530 w 498897"/>
              <a:gd name="connsiteY55" fmla="*/ 109802 h 605310"/>
              <a:gd name="connsiteX56" fmla="*/ 351896 w 498897"/>
              <a:gd name="connsiteY56" fmla="*/ 83484 h 605310"/>
              <a:gd name="connsiteX57" fmla="*/ 366369 w 498897"/>
              <a:gd name="connsiteY57" fmla="*/ 83484 h 605310"/>
              <a:gd name="connsiteX58" fmla="*/ 388217 w 498897"/>
              <a:gd name="connsiteY58" fmla="*/ 105293 h 605310"/>
              <a:gd name="connsiteX59" fmla="*/ 410066 w 498897"/>
              <a:gd name="connsiteY59" fmla="*/ 83484 h 605310"/>
              <a:gd name="connsiteX60" fmla="*/ 417256 w 498897"/>
              <a:gd name="connsiteY60" fmla="*/ 80447 h 605310"/>
              <a:gd name="connsiteX61" fmla="*/ 387629 w 498897"/>
              <a:gd name="connsiteY61" fmla="*/ 0 h 605310"/>
              <a:gd name="connsiteX62" fmla="*/ 498897 w 498897"/>
              <a:gd name="connsiteY62" fmla="*/ 110995 h 605310"/>
              <a:gd name="connsiteX63" fmla="*/ 462945 w 498897"/>
              <a:gd name="connsiteY63" fmla="*/ 192171 h 605310"/>
              <a:gd name="connsiteX64" fmla="*/ 439161 w 498897"/>
              <a:gd name="connsiteY64" fmla="*/ 228985 h 605310"/>
              <a:gd name="connsiteX65" fmla="*/ 434183 w 498897"/>
              <a:gd name="connsiteY65" fmla="*/ 228985 h 605310"/>
              <a:gd name="connsiteX66" fmla="*/ 407080 w 498897"/>
              <a:gd name="connsiteY66" fmla="*/ 228985 h 605310"/>
              <a:gd name="connsiteX67" fmla="*/ 409754 w 498897"/>
              <a:gd name="connsiteY67" fmla="*/ 220518 h 605310"/>
              <a:gd name="connsiteX68" fmla="*/ 442295 w 498897"/>
              <a:gd name="connsiteY68" fmla="*/ 169714 h 605310"/>
              <a:gd name="connsiteX69" fmla="*/ 468291 w 498897"/>
              <a:gd name="connsiteY69" fmla="*/ 110995 h 605310"/>
              <a:gd name="connsiteX70" fmla="*/ 387629 w 498897"/>
              <a:gd name="connsiteY70" fmla="*/ 30464 h 605310"/>
              <a:gd name="connsiteX71" fmla="*/ 307059 w 498897"/>
              <a:gd name="connsiteY71" fmla="*/ 110995 h 605310"/>
              <a:gd name="connsiteX72" fmla="*/ 333056 w 498897"/>
              <a:gd name="connsiteY72" fmla="*/ 169714 h 605310"/>
              <a:gd name="connsiteX73" fmla="*/ 365597 w 498897"/>
              <a:gd name="connsiteY73" fmla="*/ 220518 h 605310"/>
              <a:gd name="connsiteX74" fmla="*/ 368270 w 498897"/>
              <a:gd name="connsiteY74" fmla="*/ 228985 h 605310"/>
              <a:gd name="connsiteX75" fmla="*/ 341260 w 498897"/>
              <a:gd name="connsiteY75" fmla="*/ 228985 h 605310"/>
              <a:gd name="connsiteX76" fmla="*/ 336190 w 498897"/>
              <a:gd name="connsiteY76" fmla="*/ 228985 h 605310"/>
              <a:gd name="connsiteX77" fmla="*/ 312406 w 498897"/>
              <a:gd name="connsiteY77" fmla="*/ 192171 h 605310"/>
              <a:gd name="connsiteX78" fmla="*/ 276546 w 498897"/>
              <a:gd name="connsiteY78" fmla="*/ 110995 h 605310"/>
              <a:gd name="connsiteX79" fmla="*/ 387629 w 498897"/>
              <a:gd name="connsiteY79"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98897" h="605310">
                <a:moveTo>
                  <a:pt x="83055" y="419864"/>
                </a:moveTo>
                <a:lnTo>
                  <a:pt x="111539" y="476648"/>
                </a:lnTo>
                <a:lnTo>
                  <a:pt x="149610" y="446462"/>
                </a:lnTo>
                <a:lnTo>
                  <a:pt x="187588" y="476648"/>
                </a:lnTo>
                <a:lnTo>
                  <a:pt x="216072" y="419864"/>
                </a:lnTo>
                <a:cubicBezTo>
                  <a:pt x="263269" y="428331"/>
                  <a:pt x="299127" y="469286"/>
                  <a:pt x="299127" y="518891"/>
                </a:cubicBezTo>
                <a:lnTo>
                  <a:pt x="299127" y="584879"/>
                </a:lnTo>
                <a:cubicBezTo>
                  <a:pt x="299127" y="596107"/>
                  <a:pt x="290001" y="605310"/>
                  <a:pt x="278755" y="605310"/>
                </a:cubicBezTo>
                <a:lnTo>
                  <a:pt x="162976" y="605310"/>
                </a:lnTo>
                <a:lnTo>
                  <a:pt x="173484" y="500485"/>
                </a:lnTo>
                <a:lnTo>
                  <a:pt x="149610" y="476648"/>
                </a:lnTo>
                <a:lnTo>
                  <a:pt x="125735" y="500485"/>
                </a:lnTo>
                <a:lnTo>
                  <a:pt x="136151" y="605310"/>
                </a:lnTo>
                <a:lnTo>
                  <a:pt x="20372" y="605310"/>
                </a:lnTo>
                <a:cubicBezTo>
                  <a:pt x="9126" y="605310"/>
                  <a:pt x="0" y="596107"/>
                  <a:pt x="0" y="584879"/>
                </a:cubicBezTo>
                <a:lnTo>
                  <a:pt x="0" y="518891"/>
                </a:lnTo>
                <a:cubicBezTo>
                  <a:pt x="0" y="469286"/>
                  <a:pt x="35858" y="428331"/>
                  <a:pt x="83055" y="419864"/>
                </a:cubicBezTo>
                <a:close/>
                <a:moveTo>
                  <a:pt x="341254" y="249378"/>
                </a:moveTo>
                <a:lnTo>
                  <a:pt x="434189" y="249378"/>
                </a:lnTo>
                <a:lnTo>
                  <a:pt x="434189" y="261432"/>
                </a:lnTo>
                <a:cubicBezTo>
                  <a:pt x="434189" y="281767"/>
                  <a:pt x="421005" y="298881"/>
                  <a:pt x="402750" y="305138"/>
                </a:cubicBezTo>
                <a:cubicBezTo>
                  <a:pt x="402196" y="313051"/>
                  <a:pt x="395743" y="319308"/>
                  <a:pt x="387722" y="319308"/>
                </a:cubicBezTo>
                <a:cubicBezTo>
                  <a:pt x="379700" y="319308"/>
                  <a:pt x="373247" y="313051"/>
                  <a:pt x="372693" y="305138"/>
                </a:cubicBezTo>
                <a:cubicBezTo>
                  <a:pt x="354438" y="298881"/>
                  <a:pt x="341254" y="281767"/>
                  <a:pt x="341254" y="261432"/>
                </a:cubicBezTo>
                <a:close/>
                <a:moveTo>
                  <a:pt x="149634" y="180224"/>
                </a:moveTo>
                <a:cubicBezTo>
                  <a:pt x="199676" y="180224"/>
                  <a:pt x="240318" y="213910"/>
                  <a:pt x="240318" y="280545"/>
                </a:cubicBezTo>
                <a:cubicBezTo>
                  <a:pt x="240318" y="282110"/>
                  <a:pt x="240134" y="283582"/>
                  <a:pt x="240042" y="285055"/>
                </a:cubicBezTo>
                <a:cubicBezTo>
                  <a:pt x="241885" y="284963"/>
                  <a:pt x="243820" y="284871"/>
                  <a:pt x="245479" y="285515"/>
                </a:cubicBezTo>
                <a:cubicBezTo>
                  <a:pt x="254419" y="289105"/>
                  <a:pt x="256999" y="303371"/>
                  <a:pt x="251285" y="317360"/>
                </a:cubicBezTo>
                <a:cubicBezTo>
                  <a:pt x="246493" y="328957"/>
                  <a:pt x="237554" y="336320"/>
                  <a:pt x="229536" y="336412"/>
                </a:cubicBezTo>
                <a:cubicBezTo>
                  <a:pt x="220228" y="359606"/>
                  <a:pt x="205574" y="379578"/>
                  <a:pt x="187511" y="396145"/>
                </a:cubicBezTo>
                <a:lnTo>
                  <a:pt x="187511" y="407373"/>
                </a:lnTo>
                <a:cubicBezTo>
                  <a:pt x="187511" y="408294"/>
                  <a:pt x="187880" y="409122"/>
                  <a:pt x="188064" y="409950"/>
                </a:cubicBezTo>
                <a:lnTo>
                  <a:pt x="149634" y="446397"/>
                </a:lnTo>
                <a:lnTo>
                  <a:pt x="111112" y="409950"/>
                </a:lnTo>
                <a:cubicBezTo>
                  <a:pt x="111296" y="409122"/>
                  <a:pt x="111665" y="408294"/>
                  <a:pt x="111665" y="407373"/>
                </a:cubicBezTo>
                <a:lnTo>
                  <a:pt x="111665" y="396145"/>
                </a:lnTo>
                <a:cubicBezTo>
                  <a:pt x="93601" y="379578"/>
                  <a:pt x="78948" y="359606"/>
                  <a:pt x="69640" y="336412"/>
                </a:cubicBezTo>
                <a:cubicBezTo>
                  <a:pt x="61622" y="336320"/>
                  <a:pt x="52683" y="328957"/>
                  <a:pt x="47891" y="317360"/>
                </a:cubicBezTo>
                <a:cubicBezTo>
                  <a:pt x="42269" y="303371"/>
                  <a:pt x="44849" y="289105"/>
                  <a:pt x="53697" y="285515"/>
                </a:cubicBezTo>
                <a:cubicBezTo>
                  <a:pt x="55448" y="284871"/>
                  <a:pt x="57291" y="284963"/>
                  <a:pt x="59134" y="285055"/>
                </a:cubicBezTo>
                <a:cubicBezTo>
                  <a:pt x="59042" y="283582"/>
                  <a:pt x="58858" y="282110"/>
                  <a:pt x="58858" y="280545"/>
                </a:cubicBezTo>
                <a:cubicBezTo>
                  <a:pt x="58858" y="213910"/>
                  <a:pt x="99500" y="180224"/>
                  <a:pt x="149634" y="180224"/>
                </a:cubicBezTo>
                <a:close/>
                <a:moveTo>
                  <a:pt x="417256" y="80447"/>
                </a:moveTo>
                <a:cubicBezTo>
                  <a:pt x="419930" y="80447"/>
                  <a:pt x="422511" y="81552"/>
                  <a:pt x="424447" y="83484"/>
                </a:cubicBezTo>
                <a:lnTo>
                  <a:pt x="449891" y="108974"/>
                </a:lnTo>
                <a:cubicBezTo>
                  <a:pt x="453947" y="112930"/>
                  <a:pt x="453947" y="119372"/>
                  <a:pt x="449891" y="123329"/>
                </a:cubicBezTo>
                <a:cubicBezTo>
                  <a:pt x="445927" y="127286"/>
                  <a:pt x="439474" y="127286"/>
                  <a:pt x="435510" y="123329"/>
                </a:cubicBezTo>
                <a:lnTo>
                  <a:pt x="417256" y="105017"/>
                </a:lnTo>
                <a:lnTo>
                  <a:pt x="395408" y="126825"/>
                </a:lnTo>
                <a:cubicBezTo>
                  <a:pt x="393380" y="128850"/>
                  <a:pt x="390799" y="129770"/>
                  <a:pt x="388217" y="129770"/>
                </a:cubicBezTo>
                <a:cubicBezTo>
                  <a:pt x="385544" y="129770"/>
                  <a:pt x="382963" y="128850"/>
                  <a:pt x="380935" y="126825"/>
                </a:cubicBezTo>
                <a:lnTo>
                  <a:pt x="359178" y="105017"/>
                </a:lnTo>
                <a:lnTo>
                  <a:pt x="339911" y="124157"/>
                </a:lnTo>
                <a:cubicBezTo>
                  <a:pt x="335947" y="128114"/>
                  <a:pt x="329494" y="128114"/>
                  <a:pt x="325530" y="124157"/>
                </a:cubicBezTo>
                <a:cubicBezTo>
                  <a:pt x="321566" y="120200"/>
                  <a:pt x="321566" y="113759"/>
                  <a:pt x="325530" y="109802"/>
                </a:cubicBezTo>
                <a:lnTo>
                  <a:pt x="351896" y="83484"/>
                </a:lnTo>
                <a:cubicBezTo>
                  <a:pt x="355952" y="79527"/>
                  <a:pt x="362405" y="79527"/>
                  <a:pt x="366369" y="83484"/>
                </a:cubicBezTo>
                <a:lnTo>
                  <a:pt x="388217" y="105293"/>
                </a:lnTo>
                <a:lnTo>
                  <a:pt x="410066" y="83484"/>
                </a:lnTo>
                <a:cubicBezTo>
                  <a:pt x="411910" y="81552"/>
                  <a:pt x="414491" y="80447"/>
                  <a:pt x="417256" y="80447"/>
                </a:cubicBezTo>
                <a:close/>
                <a:moveTo>
                  <a:pt x="387629" y="0"/>
                </a:moveTo>
                <a:cubicBezTo>
                  <a:pt x="449025" y="0"/>
                  <a:pt x="498897" y="49791"/>
                  <a:pt x="498897" y="110995"/>
                </a:cubicBezTo>
                <a:cubicBezTo>
                  <a:pt x="498897" y="142103"/>
                  <a:pt x="486083" y="171003"/>
                  <a:pt x="462945" y="192171"/>
                </a:cubicBezTo>
                <a:cubicBezTo>
                  <a:pt x="451975" y="202203"/>
                  <a:pt x="443770" y="214996"/>
                  <a:pt x="439161" y="228985"/>
                </a:cubicBezTo>
                <a:lnTo>
                  <a:pt x="434183" y="228985"/>
                </a:lnTo>
                <a:lnTo>
                  <a:pt x="407080" y="228985"/>
                </a:lnTo>
                <a:lnTo>
                  <a:pt x="409754" y="220518"/>
                </a:lnTo>
                <a:cubicBezTo>
                  <a:pt x="415930" y="201098"/>
                  <a:pt x="427177" y="183519"/>
                  <a:pt x="442295" y="169714"/>
                </a:cubicBezTo>
                <a:cubicBezTo>
                  <a:pt x="459073" y="154344"/>
                  <a:pt x="468291" y="133544"/>
                  <a:pt x="468291" y="110995"/>
                </a:cubicBezTo>
                <a:cubicBezTo>
                  <a:pt x="468291" y="66634"/>
                  <a:pt x="432155" y="30464"/>
                  <a:pt x="387629" y="30464"/>
                </a:cubicBezTo>
                <a:cubicBezTo>
                  <a:pt x="343196" y="30464"/>
                  <a:pt x="307059" y="66634"/>
                  <a:pt x="307059" y="110995"/>
                </a:cubicBezTo>
                <a:cubicBezTo>
                  <a:pt x="307059" y="133452"/>
                  <a:pt x="316278" y="154344"/>
                  <a:pt x="333056" y="169714"/>
                </a:cubicBezTo>
                <a:cubicBezTo>
                  <a:pt x="348174" y="183519"/>
                  <a:pt x="359421" y="201098"/>
                  <a:pt x="365597" y="220518"/>
                </a:cubicBezTo>
                <a:lnTo>
                  <a:pt x="368270" y="228985"/>
                </a:lnTo>
                <a:lnTo>
                  <a:pt x="341260" y="228985"/>
                </a:lnTo>
                <a:lnTo>
                  <a:pt x="336190" y="228985"/>
                </a:lnTo>
                <a:cubicBezTo>
                  <a:pt x="331581" y="214996"/>
                  <a:pt x="323376" y="202203"/>
                  <a:pt x="312406" y="192171"/>
                </a:cubicBezTo>
                <a:cubicBezTo>
                  <a:pt x="289268" y="170911"/>
                  <a:pt x="276546" y="142103"/>
                  <a:pt x="276546" y="110995"/>
                </a:cubicBezTo>
                <a:cubicBezTo>
                  <a:pt x="276546" y="49791"/>
                  <a:pt x="326418" y="0"/>
                  <a:pt x="387629" y="0"/>
                </a:cubicBezTo>
                <a:close/>
              </a:path>
            </a:pathLst>
          </a:custGeom>
          <a:solidFill>
            <a:schemeClr val="accent1"/>
          </a:solidFill>
          <a:ln>
            <a:noFill/>
          </a:ln>
        </p:spPr>
        <p:txBody>
          <a:bodyPr/>
          <a:lstStyle/>
          <a:p>
            <a:endParaRPr lang="zh-CN" altLang="en-US" dirty="0"/>
          </a:p>
        </p:txBody>
      </p:sp>
      <p:sp>
        <p:nvSpPr>
          <p:cNvPr id="55" name="标题 54">
            <a:extLst>
              <a:ext uri="{FF2B5EF4-FFF2-40B4-BE49-F238E27FC236}">
                <a16:creationId xmlns:a16="http://schemas.microsoft.com/office/drawing/2014/main" id="{8D09902A-930B-43E5-B250-DB38251694B4}"/>
              </a:ext>
            </a:extLst>
          </p:cNvPr>
          <p:cNvSpPr>
            <a:spLocks noGrp="1"/>
          </p:cNvSpPr>
          <p:nvPr>
            <p:ph type="title"/>
          </p:nvPr>
        </p:nvSpPr>
        <p:spPr/>
        <p:txBody>
          <a:bodyPr/>
          <a:lstStyle/>
          <a:p>
            <a:r>
              <a:rPr lang="zh-CN" altLang="en-US" dirty="0"/>
              <a:t>需求分析</a:t>
            </a:r>
          </a:p>
        </p:txBody>
      </p:sp>
      <p:sp>
        <p:nvSpPr>
          <p:cNvPr id="3" name="页脚占位符 2">
            <a:extLst>
              <a:ext uri="{FF2B5EF4-FFF2-40B4-BE49-F238E27FC236}">
                <a16:creationId xmlns:a16="http://schemas.microsoft.com/office/drawing/2014/main" id="{E66455BD-A67D-4641-A452-7834613F9255}"/>
              </a:ext>
            </a:extLst>
          </p:cNvPr>
          <p:cNvSpPr>
            <a:spLocks noGrp="1"/>
          </p:cNvSpPr>
          <p:nvPr>
            <p:ph type="ftr" sz="quarter" idx="11"/>
          </p:nvPr>
        </p:nvSpPr>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4" name="灯片编号占位符 3">
            <a:extLst>
              <a:ext uri="{FF2B5EF4-FFF2-40B4-BE49-F238E27FC236}">
                <a16:creationId xmlns:a16="http://schemas.microsoft.com/office/drawing/2014/main" id="{0AF5DC76-B8E1-4EA2-A3C2-9EC37ADFEB82}"/>
              </a:ext>
            </a:extLst>
          </p:cNvPr>
          <p:cNvSpPr>
            <a:spLocks noGrp="1"/>
          </p:cNvSpPr>
          <p:nvPr>
            <p:ph type="sldNum" sz="quarter" idx="12"/>
          </p:nvPr>
        </p:nvSpPr>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56" name="文本占位符 55">
            <a:extLst>
              <a:ext uri="{FF2B5EF4-FFF2-40B4-BE49-F238E27FC236}">
                <a16:creationId xmlns:a16="http://schemas.microsoft.com/office/drawing/2014/main" id="{DC559FD8-8074-4C45-9BB9-416561E25B2B}"/>
              </a:ext>
            </a:extLst>
          </p:cNvPr>
          <p:cNvSpPr>
            <a:spLocks noGrp="1"/>
          </p:cNvSpPr>
          <p:nvPr>
            <p:ph type="body" sz="quarter" idx="13"/>
          </p:nvPr>
        </p:nvSpPr>
        <p:spPr/>
        <p:txBody>
          <a:bodyPr>
            <a:noAutofit/>
          </a:bodyPr>
          <a:lstStyle/>
          <a:p>
            <a:r>
              <a:rPr lang="en-US" altLang="zh-CN" dirty="0"/>
              <a:t>1</a:t>
            </a:r>
            <a:endParaRPr lang="zh-CN" altLang="en-US" dirty="0"/>
          </a:p>
        </p:txBody>
      </p:sp>
      <p:grpSp>
        <p:nvGrpSpPr>
          <p:cNvPr id="5" name="组合 4">
            <a:extLst>
              <a:ext uri="{FF2B5EF4-FFF2-40B4-BE49-F238E27FC236}">
                <a16:creationId xmlns:a16="http://schemas.microsoft.com/office/drawing/2014/main" id="{3A74E711-2C02-4B0E-900D-05FAFEE28F74}"/>
              </a:ext>
            </a:extLst>
          </p:cNvPr>
          <p:cNvGrpSpPr/>
          <p:nvPr/>
        </p:nvGrpSpPr>
        <p:grpSpPr>
          <a:xfrm>
            <a:off x="669925" y="1116188"/>
            <a:ext cx="2621029" cy="850300"/>
            <a:chOff x="6335850" y="1172057"/>
            <a:chExt cx="1636887" cy="764404"/>
          </a:xfrm>
        </p:grpSpPr>
        <p:sp>
          <p:nvSpPr>
            <p:cNvPr id="2" name="流程图: 终止 1">
              <a:extLst>
                <a:ext uri="{FF2B5EF4-FFF2-40B4-BE49-F238E27FC236}">
                  <a16:creationId xmlns:a16="http://schemas.microsoft.com/office/drawing/2014/main" id="{5AC58C79-B623-409C-9C94-04E1613522D9}"/>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ïşḷïḍê">
              <a:extLst>
                <a:ext uri="{FF2B5EF4-FFF2-40B4-BE49-F238E27FC236}">
                  <a16:creationId xmlns:a16="http://schemas.microsoft.com/office/drawing/2014/main" id="{3495B739-E5A7-4F4A-95FD-24BDFE4B18B1}"/>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01.</a:t>
              </a:r>
              <a:r>
                <a:rPr lang="zh-CN" altLang="en-US" sz="2000" b="1" dirty="0">
                  <a:solidFill>
                    <a:schemeClr val="bg1"/>
                  </a:solidFill>
                </a:rPr>
                <a:t> 博主注册与登录</a:t>
              </a:r>
              <a:endParaRPr lang="en-US" altLang="zh-CN" sz="2000" b="1" dirty="0">
                <a:solidFill>
                  <a:schemeClr val="bg1"/>
                </a:solidFill>
              </a:endParaRPr>
            </a:p>
          </p:txBody>
        </p:sp>
      </p:grpSp>
      <p:sp>
        <p:nvSpPr>
          <p:cNvPr id="26" name="ïšľîde">
            <a:extLst>
              <a:ext uri="{FF2B5EF4-FFF2-40B4-BE49-F238E27FC236}">
                <a16:creationId xmlns:a16="http://schemas.microsoft.com/office/drawing/2014/main" id="{AC321F9B-F99D-44D6-95EE-4CF3F8A760F8}"/>
              </a:ext>
            </a:extLst>
          </p:cNvPr>
          <p:cNvSpPr/>
          <p:nvPr/>
        </p:nvSpPr>
        <p:spPr bwMode="auto">
          <a:xfrm>
            <a:off x="669926" y="2092197"/>
            <a:ext cx="776287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265430" indent="266065" algn="l">
              <a:spcBef>
                <a:spcPts val="0"/>
              </a:spcBef>
              <a:spcAft>
                <a:spcPts val="0"/>
              </a:spcAft>
            </a:pPr>
            <a:r>
              <a:rPr lang="zh-CN" altLang="en-US" dirty="0">
                <a:solidFill>
                  <a:schemeClr val="tx1">
                    <a:lumMod val="85000"/>
                    <a:lumOff val="15000"/>
                  </a:schemeClr>
                </a:solidFill>
              </a:rPr>
              <a:t>每个博主在使用微博之前都需要注册，然后通过注册的用户名和密码来登录，进入微博首页之后就可以浏览各个用户发布的微博了。</a:t>
            </a:r>
          </a:p>
          <a:p>
            <a:pPr>
              <a:lnSpc>
                <a:spcPct val="150000"/>
              </a:lnSpc>
            </a:pPr>
            <a:endParaRPr lang="en-US" altLang="zh-CN" dirty="0">
              <a:solidFill>
                <a:schemeClr val="tx1">
                  <a:lumMod val="85000"/>
                  <a:lumOff val="15000"/>
                </a:schemeClr>
              </a:solidFill>
            </a:endParaRPr>
          </a:p>
        </p:txBody>
      </p:sp>
      <p:sp>
        <p:nvSpPr>
          <p:cNvPr id="28" name="ïşḷïḍê">
            <a:extLst>
              <a:ext uri="{FF2B5EF4-FFF2-40B4-BE49-F238E27FC236}">
                <a16:creationId xmlns:a16="http://schemas.microsoft.com/office/drawing/2014/main" id="{5FCBD215-6806-47E2-A807-35686D6B53D1}"/>
              </a:ext>
            </a:extLst>
          </p:cNvPr>
          <p:cNvSpPr txBox="1"/>
          <p:nvPr/>
        </p:nvSpPr>
        <p:spPr bwMode="auto">
          <a:xfrm>
            <a:off x="9192594" y="3495310"/>
            <a:ext cx="1636887"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03.</a:t>
            </a:r>
            <a:r>
              <a:rPr lang="zh-CN" altLang="en-US" sz="2000" b="1" dirty="0">
                <a:solidFill>
                  <a:schemeClr val="bg1"/>
                </a:solidFill>
              </a:rPr>
              <a:t> 输入内容</a:t>
            </a:r>
            <a:endParaRPr lang="en-US" altLang="zh-CN" sz="2000" b="1" dirty="0">
              <a:solidFill>
                <a:schemeClr val="bg1"/>
              </a:solidFill>
            </a:endParaRPr>
          </a:p>
        </p:txBody>
      </p:sp>
      <p:grpSp>
        <p:nvGrpSpPr>
          <p:cNvPr id="24" name="组合 23">
            <a:extLst>
              <a:ext uri="{FF2B5EF4-FFF2-40B4-BE49-F238E27FC236}">
                <a16:creationId xmlns:a16="http://schemas.microsoft.com/office/drawing/2014/main" id="{6D303556-00A9-44A8-B9A7-684F21DEDA22}"/>
              </a:ext>
            </a:extLst>
          </p:cNvPr>
          <p:cNvGrpSpPr/>
          <p:nvPr/>
        </p:nvGrpSpPr>
        <p:grpSpPr>
          <a:xfrm>
            <a:off x="669924" y="2759152"/>
            <a:ext cx="2621029" cy="850300"/>
            <a:chOff x="6335850" y="1172057"/>
            <a:chExt cx="1636887" cy="764404"/>
          </a:xfrm>
        </p:grpSpPr>
        <p:sp>
          <p:nvSpPr>
            <p:cNvPr id="31" name="流程图: 终止 30">
              <a:extLst>
                <a:ext uri="{FF2B5EF4-FFF2-40B4-BE49-F238E27FC236}">
                  <a16:creationId xmlns:a16="http://schemas.microsoft.com/office/drawing/2014/main" id="{53636F6A-61F9-4DF1-A7D3-FBCBC14A3812}"/>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ïşḷïḍê">
              <a:extLst>
                <a:ext uri="{FF2B5EF4-FFF2-40B4-BE49-F238E27FC236}">
                  <a16:creationId xmlns:a16="http://schemas.microsoft.com/office/drawing/2014/main" id="{F10442E6-C2BE-42DF-A4CF-401D1C131F6B}"/>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02.</a:t>
              </a:r>
              <a:r>
                <a:rPr lang="zh-CN" altLang="en-US" sz="2000" b="1" dirty="0">
                  <a:solidFill>
                    <a:schemeClr val="bg1"/>
                  </a:solidFill>
                </a:rPr>
                <a:t> 关注和取关用户</a:t>
              </a:r>
              <a:endParaRPr lang="en-US" altLang="zh-CN" sz="2000" b="1" dirty="0">
                <a:solidFill>
                  <a:schemeClr val="bg1"/>
                </a:solidFill>
              </a:endParaRPr>
            </a:p>
          </p:txBody>
        </p:sp>
      </p:grpSp>
      <p:sp>
        <p:nvSpPr>
          <p:cNvPr id="33" name="ïšľîde">
            <a:extLst>
              <a:ext uri="{FF2B5EF4-FFF2-40B4-BE49-F238E27FC236}">
                <a16:creationId xmlns:a16="http://schemas.microsoft.com/office/drawing/2014/main" id="{4967B6BD-A7F4-4753-B477-F53042543689}"/>
              </a:ext>
            </a:extLst>
          </p:cNvPr>
          <p:cNvSpPr/>
          <p:nvPr/>
        </p:nvSpPr>
        <p:spPr bwMode="auto">
          <a:xfrm>
            <a:off x="669926" y="3737510"/>
            <a:ext cx="787463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algn="just">
              <a:spcBef>
                <a:spcPts val="0"/>
              </a:spcBef>
              <a:spcAft>
                <a:spcPts val="0"/>
              </a:spcAft>
            </a:pPr>
            <a:r>
              <a:rPr lang="zh-CN" altLang="en-US" dirty="0">
                <a:solidFill>
                  <a:schemeClr val="tx1">
                    <a:lumMod val="85000"/>
                    <a:lumOff val="15000"/>
                  </a:schemeClr>
                </a:solidFill>
              </a:rPr>
              <a:t>     进入微博首页之后，点击用户名称，就可以进入该用户界面，然后就可以关注该用户了，当然也可以取关，进入个人界面后可以看到关注的人的名称。</a:t>
            </a:r>
          </a:p>
          <a:p>
            <a:pPr>
              <a:lnSpc>
                <a:spcPct val="150000"/>
              </a:lnSpc>
            </a:pPr>
            <a:endParaRPr lang="en-US" altLang="zh-CN" dirty="0">
              <a:solidFill>
                <a:schemeClr val="tx1">
                  <a:lumMod val="85000"/>
                  <a:lumOff val="15000"/>
                </a:schemeClr>
              </a:solidFill>
            </a:endParaRPr>
          </a:p>
        </p:txBody>
      </p:sp>
      <p:grpSp>
        <p:nvGrpSpPr>
          <p:cNvPr id="34" name="组合 33">
            <a:extLst>
              <a:ext uri="{FF2B5EF4-FFF2-40B4-BE49-F238E27FC236}">
                <a16:creationId xmlns:a16="http://schemas.microsoft.com/office/drawing/2014/main" id="{9B349068-84BC-4EBA-B075-4542E4E2F4D4}"/>
              </a:ext>
            </a:extLst>
          </p:cNvPr>
          <p:cNvGrpSpPr/>
          <p:nvPr/>
        </p:nvGrpSpPr>
        <p:grpSpPr>
          <a:xfrm>
            <a:off x="669923" y="4357959"/>
            <a:ext cx="2621029" cy="850300"/>
            <a:chOff x="6335850" y="1172057"/>
            <a:chExt cx="1636887" cy="764404"/>
          </a:xfrm>
        </p:grpSpPr>
        <p:sp>
          <p:nvSpPr>
            <p:cNvPr id="35" name="流程图: 终止 34">
              <a:extLst>
                <a:ext uri="{FF2B5EF4-FFF2-40B4-BE49-F238E27FC236}">
                  <a16:creationId xmlns:a16="http://schemas.microsoft.com/office/drawing/2014/main" id="{404432AC-5EB4-47F4-85D5-C14383379C02}"/>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ïşḷïḍê">
              <a:extLst>
                <a:ext uri="{FF2B5EF4-FFF2-40B4-BE49-F238E27FC236}">
                  <a16:creationId xmlns:a16="http://schemas.microsoft.com/office/drawing/2014/main" id="{BF54F621-94C7-47A6-A6F7-BF9B6109DA9A}"/>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03.</a:t>
              </a:r>
              <a:r>
                <a:rPr lang="zh-CN" altLang="en-US" sz="2000" b="1" dirty="0">
                  <a:solidFill>
                    <a:schemeClr val="bg1"/>
                  </a:solidFill>
                </a:rPr>
                <a:t> 微博内容浏览</a:t>
              </a:r>
              <a:endParaRPr lang="en-US" altLang="zh-CN" sz="2000" b="1" dirty="0">
                <a:solidFill>
                  <a:schemeClr val="bg1"/>
                </a:solidFill>
              </a:endParaRPr>
            </a:p>
          </p:txBody>
        </p:sp>
      </p:grpSp>
      <p:sp>
        <p:nvSpPr>
          <p:cNvPr id="37" name="ïšľîde">
            <a:extLst>
              <a:ext uri="{FF2B5EF4-FFF2-40B4-BE49-F238E27FC236}">
                <a16:creationId xmlns:a16="http://schemas.microsoft.com/office/drawing/2014/main" id="{CA4826E4-3D90-4850-94A0-9C7222F0F295}"/>
              </a:ext>
            </a:extLst>
          </p:cNvPr>
          <p:cNvSpPr/>
          <p:nvPr/>
        </p:nvSpPr>
        <p:spPr bwMode="auto">
          <a:xfrm>
            <a:off x="669924" y="5333968"/>
            <a:ext cx="7762874" cy="7045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264795" indent="189865" algn="l">
              <a:spcBef>
                <a:spcPts val="0"/>
              </a:spcBef>
              <a:spcAft>
                <a:spcPts val="0"/>
              </a:spcAft>
            </a:pPr>
            <a:r>
              <a:rPr lang="zh-CN" altLang="en-US" dirty="0">
                <a:solidFill>
                  <a:schemeClr val="tx1">
                    <a:lumMod val="85000"/>
                    <a:lumOff val="15000"/>
                  </a:schemeClr>
                </a:solidFill>
              </a:rPr>
              <a:t>微博内容不仅在主页可以浏览，在用户界面和个人界面也可以浏览其他用户和本人的数条微博。</a:t>
            </a:r>
          </a:p>
          <a:p>
            <a:pPr>
              <a:lnSpc>
                <a:spcPct val="150000"/>
              </a:lnSpc>
            </a:pPr>
            <a:endParaRPr lang="en-US" altLang="zh-CN" dirty="0">
              <a:solidFill>
                <a:schemeClr val="tx1">
                  <a:lumMod val="85000"/>
                  <a:lumOff val="15000"/>
                </a:schemeClr>
              </a:solidFill>
            </a:endParaRPr>
          </a:p>
        </p:txBody>
      </p:sp>
      <p:grpSp>
        <p:nvGrpSpPr>
          <p:cNvPr id="38" name="组合 37">
            <a:extLst>
              <a:ext uri="{FF2B5EF4-FFF2-40B4-BE49-F238E27FC236}">
                <a16:creationId xmlns:a16="http://schemas.microsoft.com/office/drawing/2014/main" id="{62F22AEC-2366-44FA-9EAF-ABC337B60FA4}"/>
              </a:ext>
            </a:extLst>
          </p:cNvPr>
          <p:cNvGrpSpPr/>
          <p:nvPr/>
        </p:nvGrpSpPr>
        <p:grpSpPr>
          <a:xfrm>
            <a:off x="8787125" y="3333384"/>
            <a:ext cx="2621029" cy="850300"/>
            <a:chOff x="6335850" y="1172057"/>
            <a:chExt cx="1636887" cy="764404"/>
          </a:xfrm>
        </p:grpSpPr>
        <p:sp>
          <p:nvSpPr>
            <p:cNvPr id="39" name="流程图: 终止 38">
              <a:extLst>
                <a:ext uri="{FF2B5EF4-FFF2-40B4-BE49-F238E27FC236}">
                  <a16:creationId xmlns:a16="http://schemas.microsoft.com/office/drawing/2014/main" id="{9371C654-76CC-4B55-A16F-A2CA4CEF66A0}"/>
                </a:ext>
              </a:extLst>
            </p:cNvPr>
            <p:cNvSpPr/>
            <p:nvPr/>
          </p:nvSpPr>
          <p:spPr>
            <a:xfrm>
              <a:off x="6335850" y="1426396"/>
              <a:ext cx="1636886"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ïşḷïḍê">
              <a:extLst>
                <a:ext uri="{FF2B5EF4-FFF2-40B4-BE49-F238E27FC236}">
                  <a16:creationId xmlns:a16="http://schemas.microsoft.com/office/drawing/2014/main" id="{D78C4606-D155-45A8-BB18-EA1B61062947}"/>
                </a:ext>
              </a:extLst>
            </p:cNvPr>
            <p:cNvSpPr txBox="1"/>
            <p:nvPr/>
          </p:nvSpPr>
          <p:spPr bwMode="auto">
            <a:xfrm>
              <a:off x="6335851" y="1172057"/>
              <a:ext cx="1636886"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solidFill>
                    <a:schemeClr val="bg1"/>
                  </a:solidFill>
                </a:rPr>
                <a:t>04.</a:t>
              </a:r>
              <a:r>
                <a:rPr lang="zh-CN" altLang="en-US" sz="2000" b="1" dirty="0">
                  <a:solidFill>
                    <a:schemeClr val="bg1"/>
                  </a:solidFill>
                </a:rPr>
                <a:t> 个人界面设计</a:t>
              </a:r>
              <a:endParaRPr lang="en-US" altLang="zh-CN" sz="2000" b="1" dirty="0">
                <a:solidFill>
                  <a:schemeClr val="bg1"/>
                </a:solidFill>
              </a:endParaRPr>
            </a:p>
          </p:txBody>
        </p:sp>
      </p:grpSp>
      <p:sp>
        <p:nvSpPr>
          <p:cNvPr id="41" name="ïšľîde">
            <a:extLst>
              <a:ext uri="{FF2B5EF4-FFF2-40B4-BE49-F238E27FC236}">
                <a16:creationId xmlns:a16="http://schemas.microsoft.com/office/drawing/2014/main" id="{5B07D997-19A1-4B52-BB40-CDA7ED3202A7}"/>
              </a:ext>
            </a:extLst>
          </p:cNvPr>
          <p:cNvSpPr/>
          <p:nvPr/>
        </p:nvSpPr>
        <p:spPr bwMode="auto">
          <a:xfrm>
            <a:off x="8748328" y="4357959"/>
            <a:ext cx="2902894" cy="18642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76200" marR="307340" indent="266065" algn="l">
              <a:spcBef>
                <a:spcPts val="0"/>
              </a:spcBef>
              <a:spcAft>
                <a:spcPts val="0"/>
              </a:spcAft>
            </a:pPr>
            <a:r>
              <a:rPr lang="zh-CN" altLang="en-US" dirty="0">
                <a:solidFill>
                  <a:schemeClr val="tx1">
                    <a:lumMod val="85000"/>
                    <a:lumOff val="15000"/>
                  </a:schemeClr>
                </a:solidFill>
              </a:rPr>
              <a:t>个人界面可以在微博主页进入，里面可以看到关注列表，个人发布的微博和关注人发布的微博，个人的微博可以进行发布和删除的操作。</a:t>
            </a:r>
          </a:p>
          <a:p>
            <a:pPr>
              <a:lnSpc>
                <a:spcPct val="150000"/>
              </a:lnSpc>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2693190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A4D69F0B-E08A-4E35-A1A6-FA2CDD5EBCD3}"/>
              </a:ext>
            </a:extLst>
          </p:cNvPr>
          <p:cNvPicPr>
            <a:picLocks noChangeAspect="1"/>
          </p:cNvPicPr>
          <p:nvPr/>
        </p:nvPicPr>
        <p:blipFill>
          <a:blip r:embed="rId2"/>
          <a:stretch>
            <a:fillRect/>
          </a:stretch>
        </p:blipFill>
        <p:spPr>
          <a:xfrm flipH="1" flipV="1">
            <a:off x="8530069" y="1673141"/>
            <a:ext cx="3901778" cy="5340559"/>
          </a:xfrm>
          <a:prstGeom prst="rect">
            <a:avLst/>
          </a:prstGeom>
        </p:spPr>
      </p:pic>
      <p:pic>
        <p:nvPicPr>
          <p:cNvPr id="15" name="图片 14">
            <a:extLst>
              <a:ext uri="{FF2B5EF4-FFF2-40B4-BE49-F238E27FC236}">
                <a16:creationId xmlns:a16="http://schemas.microsoft.com/office/drawing/2014/main" id="{504968F9-C348-4B49-8037-98DEA39A5420}"/>
              </a:ext>
            </a:extLst>
          </p:cNvPr>
          <p:cNvPicPr>
            <a:picLocks noChangeAspect="1"/>
          </p:cNvPicPr>
          <p:nvPr/>
        </p:nvPicPr>
        <p:blipFill>
          <a:blip r:embed="rId2"/>
          <a:stretch>
            <a:fillRect/>
          </a:stretch>
        </p:blipFill>
        <p:spPr>
          <a:xfrm>
            <a:off x="3824360" y="289950"/>
            <a:ext cx="3901778" cy="5340559"/>
          </a:xfrm>
          <a:prstGeom prst="rect">
            <a:avLst/>
          </a:prstGeom>
        </p:spPr>
      </p:pic>
      <p:sp>
        <p:nvSpPr>
          <p:cNvPr id="5" name="标题 4">
            <a:extLst>
              <a:ext uri="{FF2B5EF4-FFF2-40B4-BE49-F238E27FC236}">
                <a16:creationId xmlns:a16="http://schemas.microsoft.com/office/drawing/2014/main" id="{0A823903-B86D-4161-BE84-2FEE36000E45}"/>
              </a:ext>
            </a:extLst>
          </p:cNvPr>
          <p:cNvSpPr>
            <a:spLocks noGrp="1"/>
          </p:cNvSpPr>
          <p:nvPr>
            <p:ph type="title"/>
          </p:nvPr>
        </p:nvSpPr>
        <p:spPr/>
        <p:txBody>
          <a:bodyPr/>
          <a:lstStyle/>
          <a:p>
            <a:r>
              <a:rPr lang="zh-CN" altLang="en-US" dirty="0"/>
              <a:t>数据集介绍</a:t>
            </a:r>
          </a:p>
        </p:txBody>
      </p:sp>
      <p:sp>
        <p:nvSpPr>
          <p:cNvPr id="6" name="文本占位符 5">
            <a:extLst>
              <a:ext uri="{FF2B5EF4-FFF2-40B4-BE49-F238E27FC236}">
                <a16:creationId xmlns:a16="http://schemas.microsoft.com/office/drawing/2014/main" id="{CA9B2B74-1D89-4591-936A-BACBA8A3A84C}"/>
              </a:ext>
            </a:extLst>
          </p:cNvPr>
          <p:cNvSpPr>
            <a:spLocks noGrp="1"/>
          </p:cNvSpPr>
          <p:nvPr>
            <p:ph type="body" sz="quarter" idx="13"/>
          </p:nvPr>
        </p:nvSpPr>
        <p:spPr/>
        <p:txBody>
          <a:bodyPr>
            <a:normAutofit fontScale="92500" lnSpcReduction="10000"/>
          </a:bodyPr>
          <a:lstStyle/>
          <a:p>
            <a:r>
              <a:rPr lang="en-US" altLang="zh-CN" dirty="0"/>
              <a:t>2</a:t>
            </a:r>
            <a:endParaRPr lang="zh-CN" altLang="en-US" dirty="0"/>
          </a:p>
        </p:txBody>
      </p:sp>
      <p:sp>
        <p:nvSpPr>
          <p:cNvPr id="11" name="ïšľîde">
            <a:extLst>
              <a:ext uri="{FF2B5EF4-FFF2-40B4-BE49-F238E27FC236}">
                <a16:creationId xmlns:a16="http://schemas.microsoft.com/office/drawing/2014/main" id="{E6274C22-72D4-47B2-AAA9-61C653B0A958}"/>
              </a:ext>
            </a:extLst>
          </p:cNvPr>
          <p:cNvSpPr/>
          <p:nvPr/>
        </p:nvSpPr>
        <p:spPr bwMode="auto">
          <a:xfrm>
            <a:off x="7819390" y="2035275"/>
            <a:ext cx="3938954" cy="22246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5000"/>
              </a:lnSpc>
            </a:pPr>
            <a:r>
              <a:rPr lang="zh-CN" altLang="en-US" dirty="0">
                <a:solidFill>
                  <a:schemeClr val="tx1">
                    <a:lumMod val="85000"/>
                    <a:lumOff val="15000"/>
                  </a:schemeClr>
                </a:solidFill>
              </a:rPr>
              <a:t>该数据集含有微博</a:t>
            </a:r>
            <a:r>
              <a:rPr lang="en-US" altLang="zh-CN" dirty="0">
                <a:solidFill>
                  <a:schemeClr val="tx1">
                    <a:lumMod val="85000"/>
                    <a:lumOff val="15000"/>
                  </a:schemeClr>
                </a:solidFill>
              </a:rPr>
              <a:t>id_</a:t>
            </a:r>
            <a:r>
              <a:rPr lang="zh-CN" altLang="en-US" dirty="0">
                <a:solidFill>
                  <a:schemeClr val="tx1">
                    <a:lumMod val="85000"/>
                    <a:lumOff val="15000"/>
                  </a:schemeClr>
                </a:solidFill>
              </a:rPr>
              <a:t>发布时间和微博正文。</a:t>
            </a:r>
          </a:p>
        </p:txBody>
      </p:sp>
      <p:grpSp>
        <p:nvGrpSpPr>
          <p:cNvPr id="12" name="组合 11">
            <a:extLst>
              <a:ext uri="{FF2B5EF4-FFF2-40B4-BE49-F238E27FC236}">
                <a16:creationId xmlns:a16="http://schemas.microsoft.com/office/drawing/2014/main" id="{6FFF043F-1E49-4298-9EEC-698EAF1EC34B}"/>
              </a:ext>
            </a:extLst>
          </p:cNvPr>
          <p:cNvGrpSpPr/>
          <p:nvPr/>
        </p:nvGrpSpPr>
        <p:grpSpPr>
          <a:xfrm>
            <a:off x="7899946" y="1028700"/>
            <a:ext cx="2581012" cy="746671"/>
            <a:chOff x="6260258" y="3438236"/>
            <a:chExt cx="2581012" cy="746671"/>
          </a:xfrm>
        </p:grpSpPr>
        <p:sp>
          <p:nvSpPr>
            <p:cNvPr id="13" name="流程图: 终止 12">
              <a:extLst>
                <a:ext uri="{FF2B5EF4-FFF2-40B4-BE49-F238E27FC236}">
                  <a16:creationId xmlns:a16="http://schemas.microsoft.com/office/drawing/2014/main" id="{CD4129FC-3FF0-4A19-BB8B-DE43716E2EC9}"/>
                </a:ext>
              </a:extLst>
            </p:cNvPr>
            <p:cNvSpPr/>
            <p:nvPr/>
          </p:nvSpPr>
          <p:spPr>
            <a:xfrm>
              <a:off x="6260258" y="3674842"/>
              <a:ext cx="1531550" cy="5100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ïşḷïḍê">
              <a:extLst>
                <a:ext uri="{FF2B5EF4-FFF2-40B4-BE49-F238E27FC236}">
                  <a16:creationId xmlns:a16="http://schemas.microsoft.com/office/drawing/2014/main" id="{7D90C291-D07A-4393-8D50-6EC9FDEF8E95}"/>
                </a:ext>
              </a:extLst>
            </p:cNvPr>
            <p:cNvSpPr txBox="1"/>
            <p:nvPr/>
          </p:nvSpPr>
          <p:spPr bwMode="auto">
            <a:xfrm>
              <a:off x="6403750" y="3438236"/>
              <a:ext cx="2437520" cy="700723"/>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solidFill>
                    <a:schemeClr val="bg1"/>
                  </a:solidFill>
                </a:rPr>
                <a:t>简单介绍</a:t>
              </a:r>
              <a:endParaRPr lang="en-US" altLang="zh-CN" sz="2000" b="1" dirty="0">
                <a:solidFill>
                  <a:schemeClr val="bg1"/>
                </a:solidFill>
              </a:endParaRPr>
            </a:p>
          </p:txBody>
        </p:sp>
      </p:grpSp>
      <p:sp>
        <p:nvSpPr>
          <p:cNvPr id="17" name="页脚占位符 2">
            <a:extLst>
              <a:ext uri="{FF2B5EF4-FFF2-40B4-BE49-F238E27FC236}">
                <a16:creationId xmlns:a16="http://schemas.microsoft.com/office/drawing/2014/main" id="{82018D63-6A42-4D1E-B210-F9A8CAF1EEF3}"/>
              </a:ext>
            </a:extLst>
          </p:cNvPr>
          <p:cNvSpPr>
            <a:spLocks noGrp="1"/>
          </p:cNvSpPr>
          <p:nvPr>
            <p:ph type="ftr" sz="quarter" idx="11"/>
          </p:nvPr>
        </p:nvSpPr>
        <p:spPr>
          <a:xfrm>
            <a:off x="669925" y="6354134"/>
            <a:ext cx="2716214" cy="216535"/>
          </a:xfrm>
        </p:spPr>
        <p:txBody>
          <a:bodyPr/>
          <a:lstStyle/>
          <a:p>
            <a:r>
              <a:rPr lang="zh-CN" altLang="en-US" spc="600" dirty="0">
                <a:solidFill>
                  <a:schemeClr val="accent1"/>
                </a:solidFill>
                <a:latin typeface="+mn-ea"/>
              </a:rPr>
              <a:t>厚德健行</a:t>
            </a:r>
            <a:endParaRPr lang="en-US" altLang="zh-CN" spc="600" dirty="0">
              <a:solidFill>
                <a:schemeClr val="accent1"/>
              </a:solidFill>
              <a:latin typeface="+mn-ea"/>
            </a:endParaRPr>
          </a:p>
        </p:txBody>
      </p:sp>
      <p:sp>
        <p:nvSpPr>
          <p:cNvPr id="18" name="灯片编号占位符 3">
            <a:extLst>
              <a:ext uri="{FF2B5EF4-FFF2-40B4-BE49-F238E27FC236}">
                <a16:creationId xmlns:a16="http://schemas.microsoft.com/office/drawing/2014/main" id="{F9EF5278-660A-4AA6-B7E9-DEA0B075EFF5}"/>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pic>
        <p:nvPicPr>
          <p:cNvPr id="7" name="图片 6">
            <a:extLst>
              <a:ext uri="{FF2B5EF4-FFF2-40B4-BE49-F238E27FC236}">
                <a16:creationId xmlns:a16="http://schemas.microsoft.com/office/drawing/2014/main" id="{C2614794-FF25-453E-8B3A-0C1AEDA0FD09}"/>
              </a:ext>
            </a:extLst>
          </p:cNvPr>
          <p:cNvPicPr>
            <a:picLocks noChangeAspect="1"/>
          </p:cNvPicPr>
          <p:nvPr/>
        </p:nvPicPr>
        <p:blipFill>
          <a:blip r:embed="rId3"/>
          <a:stretch>
            <a:fillRect/>
          </a:stretch>
        </p:blipFill>
        <p:spPr>
          <a:xfrm>
            <a:off x="669925" y="1119730"/>
            <a:ext cx="7056213" cy="5072790"/>
          </a:xfrm>
          <a:prstGeom prst="rect">
            <a:avLst/>
          </a:prstGeom>
        </p:spPr>
      </p:pic>
    </p:spTree>
    <p:extLst>
      <p:ext uri="{BB962C8B-B14F-4D97-AF65-F5344CB8AC3E}">
        <p14:creationId xmlns:p14="http://schemas.microsoft.com/office/powerpoint/2010/main" val="3284076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EAC1F90-39D7-4EC3-8E7C-3C4990F8297C}"/>
              </a:ext>
            </a:extLst>
          </p:cNvPr>
          <p:cNvSpPr/>
          <p:nvPr/>
        </p:nvSpPr>
        <p:spPr>
          <a:xfrm>
            <a:off x="619760" y="2747246"/>
            <a:ext cx="10900727" cy="3312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0F8A084-6542-457B-82FF-B654373A3178}"/>
              </a:ext>
            </a:extLst>
          </p:cNvPr>
          <p:cNvSpPr>
            <a:spLocks noGrp="1"/>
          </p:cNvSpPr>
          <p:nvPr>
            <p:ph type="title"/>
          </p:nvPr>
        </p:nvSpPr>
        <p:spPr/>
        <p:txBody>
          <a:bodyPr/>
          <a:lstStyle/>
          <a:p>
            <a:r>
              <a:rPr lang="zh-CN" altLang="en-US" dirty="0"/>
              <a:t>功能架构图</a:t>
            </a:r>
          </a:p>
        </p:txBody>
      </p:sp>
      <p:sp>
        <p:nvSpPr>
          <p:cNvPr id="6" name="文本占位符 5">
            <a:extLst>
              <a:ext uri="{FF2B5EF4-FFF2-40B4-BE49-F238E27FC236}">
                <a16:creationId xmlns:a16="http://schemas.microsoft.com/office/drawing/2014/main" id="{1A4779D4-EC6B-431C-A37B-90F4840654CA}"/>
              </a:ext>
            </a:extLst>
          </p:cNvPr>
          <p:cNvSpPr>
            <a:spLocks noGrp="1"/>
          </p:cNvSpPr>
          <p:nvPr>
            <p:ph type="body" sz="quarter" idx="13"/>
          </p:nvPr>
        </p:nvSpPr>
        <p:spPr/>
        <p:txBody>
          <a:bodyPr>
            <a:normAutofit fontScale="92500" lnSpcReduction="10000"/>
          </a:bodyPr>
          <a:lstStyle/>
          <a:p>
            <a:r>
              <a:rPr lang="en-US" altLang="zh-CN" dirty="0"/>
              <a:t>3</a:t>
            </a:r>
            <a:endParaRPr lang="zh-CN" altLang="en-US" dirty="0"/>
          </a:p>
        </p:txBody>
      </p:sp>
      <p:sp>
        <p:nvSpPr>
          <p:cNvPr id="10" name="箭头: 右 9">
            <a:extLst>
              <a:ext uri="{FF2B5EF4-FFF2-40B4-BE49-F238E27FC236}">
                <a16:creationId xmlns:a16="http://schemas.microsoft.com/office/drawing/2014/main" id="{29D9FD8A-8A43-4B9A-A803-F329382C138E}"/>
              </a:ext>
            </a:extLst>
          </p:cNvPr>
          <p:cNvSpPr/>
          <p:nvPr/>
        </p:nvSpPr>
        <p:spPr>
          <a:xfrm rot="10800000" flipH="1" flipV="1">
            <a:off x="5903087" y="3431957"/>
            <a:ext cx="2732389" cy="1013864"/>
          </a:xfrm>
          <a:prstGeom prst="rightArrow">
            <a:avLst>
              <a:gd name="adj1" fmla="val 50000"/>
              <a:gd name="adj2" fmla="val 55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进入个人中心</a:t>
            </a:r>
          </a:p>
        </p:txBody>
      </p:sp>
      <p:sp>
        <p:nvSpPr>
          <p:cNvPr id="17" name="页脚占位符 2">
            <a:extLst>
              <a:ext uri="{FF2B5EF4-FFF2-40B4-BE49-F238E27FC236}">
                <a16:creationId xmlns:a16="http://schemas.microsoft.com/office/drawing/2014/main" id="{77A196E9-FE88-4461-A16E-25FF7C264A29}"/>
              </a:ext>
            </a:extLst>
          </p:cNvPr>
          <p:cNvSpPr>
            <a:spLocks noGrp="1"/>
          </p:cNvSpPr>
          <p:nvPr>
            <p:ph type="ftr" sz="quarter" idx="11"/>
          </p:nvPr>
        </p:nvSpPr>
        <p:spPr>
          <a:xfrm>
            <a:off x="669925" y="6354134"/>
            <a:ext cx="2716214" cy="216535"/>
          </a:xfrm>
        </p:spPr>
        <p:txBody>
          <a:bodyPr/>
          <a:lstStyle/>
          <a:p>
            <a:r>
              <a:rPr lang="zh-CN" altLang="en-US" spc="600">
                <a:solidFill>
                  <a:schemeClr val="accent1"/>
                </a:solidFill>
                <a:latin typeface="+mn-ea"/>
              </a:rPr>
              <a:t>厚德健行</a:t>
            </a:r>
            <a:endParaRPr lang="en-US" altLang="zh-CN" spc="600" dirty="0">
              <a:solidFill>
                <a:schemeClr val="accent1"/>
              </a:solidFill>
              <a:latin typeface="+mn-ea"/>
            </a:endParaRPr>
          </a:p>
        </p:txBody>
      </p:sp>
      <p:sp>
        <p:nvSpPr>
          <p:cNvPr id="18" name="灯片编号占位符 3">
            <a:extLst>
              <a:ext uri="{FF2B5EF4-FFF2-40B4-BE49-F238E27FC236}">
                <a16:creationId xmlns:a16="http://schemas.microsoft.com/office/drawing/2014/main" id="{455C2A5A-6F97-4E5E-980C-1076E4FDEDEC}"/>
              </a:ext>
            </a:extLst>
          </p:cNvPr>
          <p:cNvSpPr>
            <a:spLocks noGrp="1"/>
          </p:cNvSpPr>
          <p:nvPr>
            <p:ph type="sldNum" sz="quarter" idx="12"/>
          </p:nvPr>
        </p:nvSpPr>
        <p:spPr>
          <a:xfrm>
            <a:off x="7772400" y="6354134"/>
            <a:ext cx="3748087" cy="216535"/>
          </a:xfrm>
        </p:spPr>
        <p:txBody>
          <a:bodyPr/>
          <a:lstStyle/>
          <a:p>
            <a:r>
              <a:rPr lang="en-US" altLang="zh-CN" spc="300">
                <a:solidFill>
                  <a:schemeClr val="accent1"/>
                </a:solidFill>
                <a:cs typeface="Arial" panose="020B0604020202020204" pitchFamily="34" charset="0"/>
              </a:rPr>
              <a:t>Zhejiang University of Technology</a:t>
            </a:r>
            <a:endParaRPr lang="zh-CN" altLang="en-US" spc="300" dirty="0">
              <a:solidFill>
                <a:schemeClr val="accent1"/>
              </a:solidFill>
              <a:cs typeface="Arial" panose="020B0604020202020204" pitchFamily="34" charset="0"/>
            </a:endParaRPr>
          </a:p>
        </p:txBody>
      </p:sp>
      <p:sp>
        <p:nvSpPr>
          <p:cNvPr id="19" name="箭头: 右 18">
            <a:extLst>
              <a:ext uri="{FF2B5EF4-FFF2-40B4-BE49-F238E27FC236}">
                <a16:creationId xmlns:a16="http://schemas.microsoft.com/office/drawing/2014/main" id="{3D037DF0-2D4B-42A2-B895-FF2C94DEF309}"/>
              </a:ext>
            </a:extLst>
          </p:cNvPr>
          <p:cNvSpPr/>
          <p:nvPr/>
        </p:nvSpPr>
        <p:spPr>
          <a:xfrm flipH="1">
            <a:off x="1697977" y="4243271"/>
            <a:ext cx="3760140" cy="1021074"/>
          </a:xfrm>
          <a:prstGeom prst="rightArrow">
            <a:avLst>
              <a:gd name="adj1" fmla="val 50000"/>
              <a:gd name="adj2" fmla="val 550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进入其他用户主页</a:t>
            </a:r>
          </a:p>
        </p:txBody>
      </p:sp>
      <p:grpSp>
        <p:nvGrpSpPr>
          <p:cNvPr id="4" name="组合 3">
            <a:extLst>
              <a:ext uri="{FF2B5EF4-FFF2-40B4-BE49-F238E27FC236}">
                <a16:creationId xmlns:a16="http://schemas.microsoft.com/office/drawing/2014/main" id="{4AFCF596-D3E4-41A3-9EFB-BD2B227D4EB7}"/>
              </a:ext>
            </a:extLst>
          </p:cNvPr>
          <p:cNvGrpSpPr/>
          <p:nvPr/>
        </p:nvGrpSpPr>
        <p:grpSpPr>
          <a:xfrm>
            <a:off x="5320101" y="1212920"/>
            <a:ext cx="812800" cy="4849287"/>
            <a:chOff x="5993712" y="1361636"/>
            <a:chExt cx="424070" cy="4849287"/>
          </a:xfrm>
        </p:grpSpPr>
        <p:sp>
          <p:nvSpPr>
            <p:cNvPr id="5" name="矩形 4">
              <a:extLst>
                <a:ext uri="{FF2B5EF4-FFF2-40B4-BE49-F238E27FC236}">
                  <a16:creationId xmlns:a16="http://schemas.microsoft.com/office/drawing/2014/main" id="{ACB8324B-5F31-4E6E-AC8E-827B4A4E37FC}"/>
                </a:ext>
              </a:extLst>
            </p:cNvPr>
            <p:cNvSpPr/>
            <p:nvPr/>
          </p:nvSpPr>
          <p:spPr>
            <a:xfrm>
              <a:off x="5993712" y="1573713"/>
              <a:ext cx="424070" cy="46372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3" name="椭圆 2">
              <a:extLst>
                <a:ext uri="{FF2B5EF4-FFF2-40B4-BE49-F238E27FC236}">
                  <a16:creationId xmlns:a16="http://schemas.microsoft.com/office/drawing/2014/main" id="{4DC3DC18-2202-4D92-A5B8-E90ABB6E99CA}"/>
                </a:ext>
              </a:extLst>
            </p:cNvPr>
            <p:cNvSpPr/>
            <p:nvPr/>
          </p:nvSpPr>
          <p:spPr>
            <a:xfrm>
              <a:off x="5993712" y="1361636"/>
              <a:ext cx="424070" cy="4241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FF0AE22F-D20B-4B76-BC6C-02613B50EB1B}"/>
              </a:ext>
            </a:extLst>
          </p:cNvPr>
          <p:cNvSpPr txBox="1"/>
          <p:nvPr/>
        </p:nvSpPr>
        <p:spPr>
          <a:xfrm>
            <a:off x="5405362" y="3304457"/>
            <a:ext cx="736600" cy="400110"/>
          </a:xfrm>
          <a:prstGeom prst="rect">
            <a:avLst/>
          </a:prstGeom>
          <a:noFill/>
        </p:spPr>
        <p:txBody>
          <a:bodyPr wrap="square" rtlCol="0">
            <a:spAutoFit/>
          </a:bodyPr>
          <a:lstStyle/>
          <a:p>
            <a:r>
              <a:rPr lang="zh-CN" altLang="en-US" sz="2000" b="1" dirty="0">
                <a:solidFill>
                  <a:schemeClr val="lt1"/>
                </a:solidFill>
              </a:rPr>
              <a:t>博主</a:t>
            </a:r>
          </a:p>
        </p:txBody>
      </p:sp>
      <p:sp>
        <p:nvSpPr>
          <p:cNvPr id="9" name="文本框 8">
            <a:extLst>
              <a:ext uri="{FF2B5EF4-FFF2-40B4-BE49-F238E27FC236}">
                <a16:creationId xmlns:a16="http://schemas.microsoft.com/office/drawing/2014/main" id="{292CFD86-291E-4F8E-A335-9BCDEBDD3A2B}"/>
              </a:ext>
            </a:extLst>
          </p:cNvPr>
          <p:cNvSpPr txBox="1"/>
          <p:nvPr/>
        </p:nvSpPr>
        <p:spPr>
          <a:xfrm>
            <a:off x="5398373" y="2350558"/>
            <a:ext cx="697627" cy="400110"/>
          </a:xfrm>
          <a:prstGeom prst="rect">
            <a:avLst/>
          </a:prstGeom>
          <a:noFill/>
        </p:spPr>
        <p:txBody>
          <a:bodyPr wrap="none" rtlCol="0">
            <a:spAutoFit/>
          </a:bodyPr>
          <a:lstStyle/>
          <a:p>
            <a:r>
              <a:rPr lang="zh-CN" altLang="en-US" sz="2000" b="1" dirty="0">
                <a:solidFill>
                  <a:schemeClr val="lt1"/>
                </a:solidFill>
              </a:rPr>
              <a:t>登录</a:t>
            </a:r>
          </a:p>
        </p:txBody>
      </p:sp>
      <p:pic>
        <p:nvPicPr>
          <p:cNvPr id="11" name="图片 10">
            <a:extLst>
              <a:ext uri="{FF2B5EF4-FFF2-40B4-BE49-F238E27FC236}">
                <a16:creationId xmlns:a16="http://schemas.microsoft.com/office/drawing/2014/main" id="{D08BB9C4-1AAE-43E3-BA36-5F6D087084EB}"/>
              </a:ext>
            </a:extLst>
          </p:cNvPr>
          <p:cNvPicPr>
            <a:picLocks noChangeAspect="1"/>
          </p:cNvPicPr>
          <p:nvPr/>
        </p:nvPicPr>
        <p:blipFill>
          <a:blip r:embed="rId3"/>
          <a:stretch>
            <a:fillRect/>
          </a:stretch>
        </p:blipFill>
        <p:spPr>
          <a:xfrm rot="5400000">
            <a:off x="5490222" y="3877984"/>
            <a:ext cx="481626" cy="176586"/>
          </a:xfrm>
          <a:prstGeom prst="rect">
            <a:avLst/>
          </a:prstGeom>
        </p:spPr>
      </p:pic>
      <p:pic>
        <p:nvPicPr>
          <p:cNvPr id="23" name="图片 22">
            <a:extLst>
              <a:ext uri="{FF2B5EF4-FFF2-40B4-BE49-F238E27FC236}">
                <a16:creationId xmlns:a16="http://schemas.microsoft.com/office/drawing/2014/main" id="{C4E12E66-105F-4AFE-AF61-ED86F3ED249D}"/>
              </a:ext>
            </a:extLst>
          </p:cNvPr>
          <p:cNvPicPr>
            <a:picLocks noChangeAspect="1"/>
          </p:cNvPicPr>
          <p:nvPr/>
        </p:nvPicPr>
        <p:blipFill>
          <a:blip r:embed="rId3"/>
          <a:stretch>
            <a:fillRect/>
          </a:stretch>
        </p:blipFill>
        <p:spPr>
          <a:xfrm rot="5400000">
            <a:off x="5490222" y="2920248"/>
            <a:ext cx="481626" cy="176586"/>
          </a:xfrm>
          <a:prstGeom prst="rect">
            <a:avLst/>
          </a:prstGeom>
        </p:spPr>
      </p:pic>
      <p:sp>
        <p:nvSpPr>
          <p:cNvPr id="26" name="文本框 25">
            <a:extLst>
              <a:ext uri="{FF2B5EF4-FFF2-40B4-BE49-F238E27FC236}">
                <a16:creationId xmlns:a16="http://schemas.microsoft.com/office/drawing/2014/main" id="{CF84F7DB-D023-4811-8041-F207081BC648}"/>
              </a:ext>
            </a:extLst>
          </p:cNvPr>
          <p:cNvSpPr txBox="1"/>
          <p:nvPr/>
        </p:nvSpPr>
        <p:spPr>
          <a:xfrm>
            <a:off x="5405362" y="4258356"/>
            <a:ext cx="736600" cy="1015663"/>
          </a:xfrm>
          <a:prstGeom prst="rect">
            <a:avLst/>
          </a:prstGeom>
          <a:noFill/>
        </p:spPr>
        <p:txBody>
          <a:bodyPr wrap="square" rtlCol="0">
            <a:spAutoFit/>
          </a:bodyPr>
          <a:lstStyle/>
          <a:p>
            <a:r>
              <a:rPr lang="zh-CN" altLang="en-US" sz="2000" b="1" dirty="0">
                <a:solidFill>
                  <a:schemeClr val="lt1"/>
                </a:solidFill>
              </a:rPr>
              <a:t>浏览</a:t>
            </a:r>
            <a:endParaRPr lang="en-US" altLang="zh-CN" sz="2000" b="1" dirty="0">
              <a:solidFill>
                <a:schemeClr val="lt1"/>
              </a:solidFill>
            </a:endParaRPr>
          </a:p>
          <a:p>
            <a:r>
              <a:rPr lang="zh-CN" altLang="en-US" sz="2000" b="1" dirty="0">
                <a:solidFill>
                  <a:schemeClr val="lt1"/>
                </a:solidFill>
              </a:rPr>
              <a:t>微博主页</a:t>
            </a:r>
          </a:p>
        </p:txBody>
      </p:sp>
      <p:pic>
        <p:nvPicPr>
          <p:cNvPr id="27" name="图片 26">
            <a:extLst>
              <a:ext uri="{FF2B5EF4-FFF2-40B4-BE49-F238E27FC236}">
                <a16:creationId xmlns:a16="http://schemas.microsoft.com/office/drawing/2014/main" id="{ED6A890F-72BC-490C-8D77-A44A02C36869}"/>
              </a:ext>
            </a:extLst>
          </p:cNvPr>
          <p:cNvPicPr>
            <a:picLocks noChangeAspect="1"/>
          </p:cNvPicPr>
          <p:nvPr/>
        </p:nvPicPr>
        <p:blipFill>
          <a:blip r:embed="rId3"/>
          <a:stretch>
            <a:fillRect/>
          </a:stretch>
        </p:blipFill>
        <p:spPr>
          <a:xfrm>
            <a:off x="5726501" y="3834892"/>
            <a:ext cx="567288" cy="207994"/>
          </a:xfrm>
          <a:prstGeom prst="rect">
            <a:avLst/>
          </a:prstGeom>
        </p:spPr>
      </p:pic>
      <p:pic>
        <p:nvPicPr>
          <p:cNvPr id="28" name="图片 27">
            <a:extLst>
              <a:ext uri="{FF2B5EF4-FFF2-40B4-BE49-F238E27FC236}">
                <a16:creationId xmlns:a16="http://schemas.microsoft.com/office/drawing/2014/main" id="{EAAA0C1C-AF52-4C33-8B10-4D058C04E5B8}"/>
              </a:ext>
            </a:extLst>
          </p:cNvPr>
          <p:cNvPicPr>
            <a:picLocks noChangeAspect="1"/>
          </p:cNvPicPr>
          <p:nvPr/>
        </p:nvPicPr>
        <p:blipFill>
          <a:blip r:embed="rId3"/>
          <a:stretch>
            <a:fillRect/>
          </a:stretch>
        </p:blipFill>
        <p:spPr>
          <a:xfrm rot="10800000">
            <a:off x="4811761" y="4643650"/>
            <a:ext cx="567288" cy="207994"/>
          </a:xfrm>
          <a:prstGeom prst="rect">
            <a:avLst/>
          </a:prstGeom>
        </p:spPr>
      </p:pic>
      <p:sp>
        <p:nvSpPr>
          <p:cNvPr id="29" name="文本框 28">
            <a:extLst>
              <a:ext uri="{FF2B5EF4-FFF2-40B4-BE49-F238E27FC236}">
                <a16:creationId xmlns:a16="http://schemas.microsoft.com/office/drawing/2014/main" id="{33E15B37-D457-4434-AD0D-ED0A441F08DE}"/>
              </a:ext>
            </a:extLst>
          </p:cNvPr>
          <p:cNvSpPr txBox="1"/>
          <p:nvPr/>
        </p:nvSpPr>
        <p:spPr>
          <a:xfrm>
            <a:off x="5398373" y="1433380"/>
            <a:ext cx="697627" cy="400110"/>
          </a:xfrm>
          <a:prstGeom prst="rect">
            <a:avLst/>
          </a:prstGeom>
          <a:noFill/>
        </p:spPr>
        <p:txBody>
          <a:bodyPr wrap="none" rtlCol="0">
            <a:spAutoFit/>
          </a:bodyPr>
          <a:lstStyle/>
          <a:p>
            <a:r>
              <a:rPr lang="zh-CN" altLang="en-US" sz="2000" b="1" dirty="0">
                <a:solidFill>
                  <a:schemeClr val="lt1"/>
                </a:solidFill>
              </a:rPr>
              <a:t>注册</a:t>
            </a:r>
          </a:p>
        </p:txBody>
      </p:sp>
      <p:pic>
        <p:nvPicPr>
          <p:cNvPr id="30" name="图片 29">
            <a:extLst>
              <a:ext uri="{FF2B5EF4-FFF2-40B4-BE49-F238E27FC236}">
                <a16:creationId xmlns:a16="http://schemas.microsoft.com/office/drawing/2014/main" id="{16075BD1-3A0C-48DE-8FE5-3244DA30FA7F}"/>
              </a:ext>
            </a:extLst>
          </p:cNvPr>
          <p:cNvPicPr>
            <a:picLocks noChangeAspect="1"/>
          </p:cNvPicPr>
          <p:nvPr/>
        </p:nvPicPr>
        <p:blipFill>
          <a:blip r:embed="rId3"/>
          <a:stretch>
            <a:fillRect/>
          </a:stretch>
        </p:blipFill>
        <p:spPr>
          <a:xfrm rot="5400000">
            <a:off x="5490222" y="1998524"/>
            <a:ext cx="481626" cy="176586"/>
          </a:xfrm>
          <a:prstGeom prst="rect">
            <a:avLst/>
          </a:prstGeom>
        </p:spPr>
      </p:pic>
      <p:sp>
        <p:nvSpPr>
          <p:cNvPr id="32" name="文本框 31">
            <a:extLst>
              <a:ext uri="{FF2B5EF4-FFF2-40B4-BE49-F238E27FC236}">
                <a16:creationId xmlns:a16="http://schemas.microsoft.com/office/drawing/2014/main" id="{1C6035FF-3E2A-42D0-8DCD-38B9742B6BDD}"/>
              </a:ext>
            </a:extLst>
          </p:cNvPr>
          <p:cNvSpPr txBox="1"/>
          <p:nvPr/>
        </p:nvSpPr>
        <p:spPr>
          <a:xfrm>
            <a:off x="874868" y="3903248"/>
            <a:ext cx="1210588" cy="400110"/>
          </a:xfrm>
          <a:prstGeom prst="rect">
            <a:avLst/>
          </a:prstGeom>
          <a:noFill/>
        </p:spPr>
        <p:txBody>
          <a:bodyPr wrap="none" rtlCol="0">
            <a:spAutoFit/>
          </a:bodyPr>
          <a:lstStyle/>
          <a:p>
            <a:r>
              <a:rPr lang="zh-CN" altLang="en-US" sz="2000" b="1" dirty="0">
                <a:solidFill>
                  <a:schemeClr val="lt1"/>
                </a:solidFill>
              </a:rPr>
              <a:t>关注用户</a:t>
            </a:r>
          </a:p>
        </p:txBody>
      </p:sp>
      <p:sp>
        <p:nvSpPr>
          <p:cNvPr id="33" name="文本框 32">
            <a:extLst>
              <a:ext uri="{FF2B5EF4-FFF2-40B4-BE49-F238E27FC236}">
                <a16:creationId xmlns:a16="http://schemas.microsoft.com/office/drawing/2014/main" id="{94474A81-3A72-430D-A31A-5388E23EA2AC}"/>
              </a:ext>
            </a:extLst>
          </p:cNvPr>
          <p:cNvSpPr txBox="1"/>
          <p:nvPr/>
        </p:nvSpPr>
        <p:spPr>
          <a:xfrm>
            <a:off x="865807" y="4558719"/>
            <a:ext cx="1210588" cy="400110"/>
          </a:xfrm>
          <a:prstGeom prst="rect">
            <a:avLst/>
          </a:prstGeom>
          <a:noFill/>
        </p:spPr>
        <p:txBody>
          <a:bodyPr wrap="none" rtlCol="0">
            <a:spAutoFit/>
          </a:bodyPr>
          <a:lstStyle/>
          <a:p>
            <a:r>
              <a:rPr lang="zh-CN" altLang="en-US" sz="2000" b="1" dirty="0">
                <a:solidFill>
                  <a:schemeClr val="lt1"/>
                </a:solidFill>
              </a:rPr>
              <a:t>取关用户</a:t>
            </a:r>
          </a:p>
        </p:txBody>
      </p:sp>
      <p:sp>
        <p:nvSpPr>
          <p:cNvPr id="34" name="文本框 33">
            <a:extLst>
              <a:ext uri="{FF2B5EF4-FFF2-40B4-BE49-F238E27FC236}">
                <a16:creationId xmlns:a16="http://schemas.microsoft.com/office/drawing/2014/main" id="{DF65531E-ECE8-451F-A441-C7D1F74EC6C5}"/>
              </a:ext>
            </a:extLst>
          </p:cNvPr>
          <p:cNvSpPr txBox="1"/>
          <p:nvPr/>
        </p:nvSpPr>
        <p:spPr>
          <a:xfrm>
            <a:off x="865807" y="5211930"/>
            <a:ext cx="1210588" cy="707886"/>
          </a:xfrm>
          <a:prstGeom prst="rect">
            <a:avLst/>
          </a:prstGeom>
          <a:noFill/>
        </p:spPr>
        <p:txBody>
          <a:bodyPr wrap="square" rtlCol="0">
            <a:spAutoFit/>
          </a:bodyPr>
          <a:lstStyle/>
          <a:p>
            <a:r>
              <a:rPr lang="zh-CN" altLang="en-US" sz="2000" b="1" dirty="0">
                <a:solidFill>
                  <a:schemeClr val="lt1"/>
                </a:solidFill>
              </a:rPr>
              <a:t>查看该用户微博</a:t>
            </a:r>
          </a:p>
        </p:txBody>
      </p:sp>
      <p:pic>
        <p:nvPicPr>
          <p:cNvPr id="35" name="图片 34">
            <a:extLst>
              <a:ext uri="{FF2B5EF4-FFF2-40B4-BE49-F238E27FC236}">
                <a16:creationId xmlns:a16="http://schemas.microsoft.com/office/drawing/2014/main" id="{FE1A30E1-5D2E-4EE7-8ADB-2F4BFA7FD7AA}"/>
              </a:ext>
            </a:extLst>
          </p:cNvPr>
          <p:cNvPicPr>
            <a:picLocks noChangeAspect="1"/>
          </p:cNvPicPr>
          <p:nvPr/>
        </p:nvPicPr>
        <p:blipFill>
          <a:blip r:embed="rId3"/>
          <a:stretch>
            <a:fillRect/>
          </a:stretch>
        </p:blipFill>
        <p:spPr>
          <a:xfrm rot="10800000">
            <a:off x="2085457" y="4662190"/>
            <a:ext cx="567288" cy="207994"/>
          </a:xfrm>
          <a:prstGeom prst="rect">
            <a:avLst/>
          </a:prstGeom>
        </p:spPr>
      </p:pic>
      <p:sp>
        <p:nvSpPr>
          <p:cNvPr id="37" name="箭头: 手杖形 36">
            <a:extLst>
              <a:ext uri="{FF2B5EF4-FFF2-40B4-BE49-F238E27FC236}">
                <a16:creationId xmlns:a16="http://schemas.microsoft.com/office/drawing/2014/main" id="{0F10F4BF-FD16-4787-B25E-772320F6DACC}"/>
              </a:ext>
            </a:extLst>
          </p:cNvPr>
          <p:cNvSpPr/>
          <p:nvPr/>
        </p:nvSpPr>
        <p:spPr>
          <a:xfrm rot="10800000" flipH="1">
            <a:off x="3911790" y="5042259"/>
            <a:ext cx="2054668" cy="838200"/>
          </a:xfrm>
          <a:prstGeom prst="uturnArrow">
            <a:avLst>
              <a:gd name="adj1" fmla="val 12273"/>
              <a:gd name="adj2" fmla="val 25000"/>
              <a:gd name="adj3" fmla="val 25000"/>
              <a:gd name="adj4" fmla="val 43750"/>
              <a:gd name="adj5" fmla="val 75000"/>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sp>
        <p:nvSpPr>
          <p:cNvPr id="38" name="箭头: 圆角右 37">
            <a:extLst>
              <a:ext uri="{FF2B5EF4-FFF2-40B4-BE49-F238E27FC236}">
                <a16:creationId xmlns:a16="http://schemas.microsoft.com/office/drawing/2014/main" id="{6B65FECC-45EA-41D9-8113-B87FF65E9ADA}"/>
              </a:ext>
            </a:extLst>
          </p:cNvPr>
          <p:cNvSpPr/>
          <p:nvPr/>
        </p:nvSpPr>
        <p:spPr>
          <a:xfrm>
            <a:off x="3908874" y="3882121"/>
            <a:ext cx="1985151" cy="697923"/>
          </a:xfrm>
          <a:prstGeom prst="bentArrow">
            <a:avLst>
              <a:gd name="adj1" fmla="val 25000"/>
              <a:gd name="adj2" fmla="val 7126"/>
              <a:gd name="adj3" fmla="val 25000"/>
              <a:gd name="adj4" fmla="val 43750"/>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pic>
        <p:nvPicPr>
          <p:cNvPr id="39" name="图片 38">
            <a:extLst>
              <a:ext uri="{FF2B5EF4-FFF2-40B4-BE49-F238E27FC236}">
                <a16:creationId xmlns:a16="http://schemas.microsoft.com/office/drawing/2014/main" id="{70E7F9E0-4727-4F31-86C1-8B4022DA067E}"/>
              </a:ext>
            </a:extLst>
          </p:cNvPr>
          <p:cNvPicPr>
            <a:picLocks noChangeAspect="1"/>
          </p:cNvPicPr>
          <p:nvPr/>
        </p:nvPicPr>
        <p:blipFill>
          <a:blip r:embed="rId3"/>
          <a:stretch>
            <a:fillRect/>
          </a:stretch>
        </p:blipFill>
        <p:spPr>
          <a:xfrm>
            <a:off x="7969698" y="3862280"/>
            <a:ext cx="567288" cy="207994"/>
          </a:xfrm>
          <a:prstGeom prst="rect">
            <a:avLst/>
          </a:prstGeom>
        </p:spPr>
      </p:pic>
      <p:sp>
        <p:nvSpPr>
          <p:cNvPr id="40" name="文本框 39">
            <a:extLst>
              <a:ext uri="{FF2B5EF4-FFF2-40B4-BE49-F238E27FC236}">
                <a16:creationId xmlns:a16="http://schemas.microsoft.com/office/drawing/2014/main" id="{24B7EDB1-AB5E-4E8F-A797-8560474F87A1}"/>
              </a:ext>
            </a:extLst>
          </p:cNvPr>
          <p:cNvSpPr txBox="1"/>
          <p:nvPr/>
        </p:nvSpPr>
        <p:spPr>
          <a:xfrm>
            <a:off x="8527907" y="3137229"/>
            <a:ext cx="1210588" cy="400110"/>
          </a:xfrm>
          <a:prstGeom prst="rect">
            <a:avLst/>
          </a:prstGeom>
          <a:noFill/>
        </p:spPr>
        <p:txBody>
          <a:bodyPr wrap="none" rtlCol="0">
            <a:spAutoFit/>
          </a:bodyPr>
          <a:lstStyle/>
          <a:p>
            <a:r>
              <a:rPr lang="zh-CN" altLang="en-US" sz="2000" b="1" dirty="0">
                <a:solidFill>
                  <a:schemeClr val="lt1"/>
                </a:solidFill>
              </a:rPr>
              <a:t>关注列表</a:t>
            </a:r>
          </a:p>
        </p:txBody>
      </p:sp>
      <p:sp>
        <p:nvSpPr>
          <p:cNvPr id="41" name="文本框 40">
            <a:extLst>
              <a:ext uri="{FF2B5EF4-FFF2-40B4-BE49-F238E27FC236}">
                <a16:creationId xmlns:a16="http://schemas.microsoft.com/office/drawing/2014/main" id="{8B1AD457-4A92-430E-9E1C-3EE3C436C787}"/>
              </a:ext>
            </a:extLst>
          </p:cNvPr>
          <p:cNvSpPr txBox="1"/>
          <p:nvPr/>
        </p:nvSpPr>
        <p:spPr>
          <a:xfrm>
            <a:off x="8527907" y="3566167"/>
            <a:ext cx="1210588" cy="400110"/>
          </a:xfrm>
          <a:prstGeom prst="rect">
            <a:avLst/>
          </a:prstGeom>
          <a:noFill/>
        </p:spPr>
        <p:txBody>
          <a:bodyPr wrap="none" rtlCol="0">
            <a:spAutoFit/>
          </a:bodyPr>
          <a:lstStyle/>
          <a:p>
            <a:r>
              <a:rPr lang="zh-CN" altLang="en-US" sz="2000" b="1" dirty="0">
                <a:solidFill>
                  <a:schemeClr val="lt1"/>
                </a:solidFill>
              </a:rPr>
              <a:t>个人发布</a:t>
            </a:r>
          </a:p>
        </p:txBody>
      </p:sp>
      <p:sp>
        <p:nvSpPr>
          <p:cNvPr id="42" name="文本框 41">
            <a:extLst>
              <a:ext uri="{FF2B5EF4-FFF2-40B4-BE49-F238E27FC236}">
                <a16:creationId xmlns:a16="http://schemas.microsoft.com/office/drawing/2014/main" id="{1DCC4A82-EB7B-44AD-88D2-1809F00B73C4}"/>
              </a:ext>
            </a:extLst>
          </p:cNvPr>
          <p:cNvSpPr txBox="1"/>
          <p:nvPr/>
        </p:nvSpPr>
        <p:spPr>
          <a:xfrm>
            <a:off x="8536986" y="4003216"/>
            <a:ext cx="1210588" cy="400110"/>
          </a:xfrm>
          <a:prstGeom prst="rect">
            <a:avLst/>
          </a:prstGeom>
          <a:noFill/>
        </p:spPr>
        <p:txBody>
          <a:bodyPr wrap="none" rtlCol="0">
            <a:spAutoFit/>
          </a:bodyPr>
          <a:lstStyle/>
          <a:p>
            <a:r>
              <a:rPr lang="zh-CN" altLang="en-US" sz="2000" b="1" dirty="0">
                <a:solidFill>
                  <a:schemeClr val="lt1"/>
                </a:solidFill>
              </a:rPr>
              <a:t>关注发布</a:t>
            </a:r>
          </a:p>
        </p:txBody>
      </p:sp>
      <p:sp>
        <p:nvSpPr>
          <p:cNvPr id="43" name="文本框 42">
            <a:extLst>
              <a:ext uri="{FF2B5EF4-FFF2-40B4-BE49-F238E27FC236}">
                <a16:creationId xmlns:a16="http://schemas.microsoft.com/office/drawing/2014/main" id="{0A96B774-973B-4211-8B20-983E95A0034B}"/>
              </a:ext>
            </a:extLst>
          </p:cNvPr>
          <p:cNvSpPr txBox="1"/>
          <p:nvPr/>
        </p:nvSpPr>
        <p:spPr>
          <a:xfrm>
            <a:off x="8561381" y="4423721"/>
            <a:ext cx="954107" cy="400110"/>
          </a:xfrm>
          <a:prstGeom prst="rect">
            <a:avLst/>
          </a:prstGeom>
          <a:noFill/>
        </p:spPr>
        <p:txBody>
          <a:bodyPr wrap="none" rtlCol="0">
            <a:spAutoFit/>
          </a:bodyPr>
          <a:lstStyle/>
          <a:p>
            <a:r>
              <a:rPr lang="zh-CN" altLang="en-US" sz="2000" b="1" dirty="0">
                <a:solidFill>
                  <a:schemeClr val="lt1"/>
                </a:solidFill>
              </a:rPr>
              <a:t>写微博</a:t>
            </a:r>
          </a:p>
        </p:txBody>
      </p:sp>
      <p:sp>
        <p:nvSpPr>
          <p:cNvPr id="44" name="箭头: 直角双向 43">
            <a:extLst>
              <a:ext uri="{FF2B5EF4-FFF2-40B4-BE49-F238E27FC236}">
                <a16:creationId xmlns:a16="http://schemas.microsoft.com/office/drawing/2014/main" id="{694A914C-D5DD-479F-AB29-1F60A24B3881}"/>
              </a:ext>
            </a:extLst>
          </p:cNvPr>
          <p:cNvSpPr/>
          <p:nvPr/>
        </p:nvSpPr>
        <p:spPr>
          <a:xfrm>
            <a:off x="6132901" y="4152315"/>
            <a:ext cx="1096075" cy="770206"/>
          </a:xfrm>
          <a:prstGeom prst="leftUpArrow">
            <a:avLst>
              <a:gd name="adj1" fmla="val 16032"/>
              <a:gd name="adj2" fmla="val 25000"/>
              <a:gd name="adj3" fmla="val 2347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67773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BF7C6A0B-0C61-49E6-BCFC-457747D10DA6}"/>
              </a:ext>
            </a:extLst>
          </p:cNvPr>
          <p:cNvSpPr>
            <a:spLocks noGrp="1"/>
          </p:cNvSpPr>
          <p:nvPr>
            <p:ph type="body" sz="quarter" idx="10"/>
          </p:nvPr>
        </p:nvSpPr>
        <p:spPr>
          <a:xfrm>
            <a:off x="4175214" y="622024"/>
            <a:ext cx="3374642" cy="3540969"/>
          </a:xfrm>
        </p:spPr>
        <p:txBody>
          <a:bodyPr/>
          <a:lstStyle/>
          <a:p>
            <a:r>
              <a:rPr lang="en-US" altLang="zh-CN" dirty="0"/>
              <a:t>02</a:t>
            </a:r>
            <a:endParaRPr lang="zh-CN" altLang="en-US" dirty="0"/>
          </a:p>
        </p:txBody>
      </p:sp>
      <p:sp>
        <p:nvSpPr>
          <p:cNvPr id="5" name="标题 4">
            <a:extLst>
              <a:ext uri="{FF2B5EF4-FFF2-40B4-BE49-F238E27FC236}">
                <a16:creationId xmlns:a16="http://schemas.microsoft.com/office/drawing/2014/main" id="{654BE632-D219-472C-BA17-80DED4931E10}"/>
              </a:ext>
            </a:extLst>
          </p:cNvPr>
          <p:cNvSpPr>
            <a:spLocks noGrp="1"/>
          </p:cNvSpPr>
          <p:nvPr>
            <p:ph type="title"/>
          </p:nvPr>
        </p:nvSpPr>
        <p:spPr>
          <a:xfrm>
            <a:off x="3451676" y="3732451"/>
            <a:ext cx="5321448" cy="1089529"/>
          </a:xfrm>
        </p:spPr>
        <p:txBody>
          <a:bodyPr>
            <a:normAutofit fontScale="90000"/>
          </a:bodyPr>
          <a:lstStyle/>
          <a:p>
            <a:r>
              <a:rPr lang="zh-CN" altLang="en-US" dirty="0"/>
              <a:t>分布式数据库的详细设计</a:t>
            </a:r>
          </a:p>
        </p:txBody>
      </p:sp>
    </p:spTree>
    <p:extLst>
      <p:ext uri="{BB962C8B-B14F-4D97-AF65-F5344CB8AC3E}">
        <p14:creationId xmlns:p14="http://schemas.microsoft.com/office/powerpoint/2010/main" val="12654343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主题5">
  <a:themeElements>
    <a:clrScheme name="自定义 7">
      <a:dk1>
        <a:srgbClr val="000000"/>
      </a:dk1>
      <a:lt1>
        <a:srgbClr val="FFFFFF"/>
      </a:lt1>
      <a:dk2>
        <a:srgbClr val="768395"/>
      </a:dk2>
      <a:lt2>
        <a:srgbClr val="F0F0F0"/>
      </a:lt2>
      <a:accent1>
        <a:srgbClr val="155281"/>
      </a:accent1>
      <a:accent2>
        <a:srgbClr val="006BB3"/>
      </a:accent2>
      <a:accent3>
        <a:srgbClr val="3B76D8"/>
      </a:accent3>
      <a:accent4>
        <a:srgbClr val="ACB4BF"/>
      </a:accent4>
      <a:accent5>
        <a:srgbClr val="C9A14B"/>
      </a:accent5>
      <a:accent6>
        <a:srgbClr val="FEEBC3"/>
      </a:accent6>
      <a:hlink>
        <a:srgbClr val="4472C4"/>
      </a:hlink>
      <a:folHlink>
        <a:srgbClr val="BFBFBF"/>
      </a:folHlink>
    </a:clrScheme>
    <a:fontScheme name="pt3bspw3">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1_主题5">
  <a:themeElements>
    <a:clrScheme name="自定义 7">
      <a:dk1>
        <a:srgbClr val="000000"/>
      </a:dk1>
      <a:lt1>
        <a:srgbClr val="FFFFFF"/>
      </a:lt1>
      <a:dk2>
        <a:srgbClr val="768395"/>
      </a:dk2>
      <a:lt2>
        <a:srgbClr val="F0F0F0"/>
      </a:lt2>
      <a:accent1>
        <a:srgbClr val="155281"/>
      </a:accent1>
      <a:accent2>
        <a:srgbClr val="006BB3"/>
      </a:accent2>
      <a:accent3>
        <a:srgbClr val="3B76D8"/>
      </a:accent3>
      <a:accent4>
        <a:srgbClr val="ACB4BF"/>
      </a:accent4>
      <a:accent5>
        <a:srgbClr val="C9A14B"/>
      </a:accent5>
      <a:accent6>
        <a:srgbClr val="FEEBC3"/>
      </a:accent6>
      <a:hlink>
        <a:srgbClr val="4472C4"/>
      </a:hlink>
      <a:folHlink>
        <a:srgbClr val="BFBFBF"/>
      </a:folHlink>
    </a:clrScheme>
    <a:fontScheme name="pt3bspw3">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3319</TotalTime>
  <Words>1557</Words>
  <Application>Microsoft Office PowerPoint</Application>
  <PresentationFormat>宽屏</PresentationFormat>
  <Paragraphs>199</Paragraphs>
  <Slides>23</Slides>
  <Notes>4</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23</vt:i4>
      </vt:variant>
    </vt:vector>
  </HeadingPairs>
  <TitlesOfParts>
    <vt:vector size="35" baseType="lpstr">
      <vt:lpstr>等线</vt:lpstr>
      <vt:lpstr>汉仪粗圆简</vt:lpstr>
      <vt:lpstr>微软雅黑</vt:lpstr>
      <vt:lpstr>微软雅黑</vt:lpstr>
      <vt:lpstr>Arial</vt:lpstr>
      <vt:lpstr>Calibri</vt:lpstr>
      <vt:lpstr>Century Gothic</vt:lpstr>
      <vt:lpstr>Segoe UI</vt:lpstr>
      <vt:lpstr>Segoe UI Light</vt:lpstr>
      <vt:lpstr>主题5</vt:lpstr>
      <vt:lpstr>1_主题5</vt:lpstr>
      <vt:lpstr>1_OfficePLUS</vt:lpstr>
      <vt:lpstr>微微博系统</vt:lpstr>
      <vt:lpstr>团队分工</vt:lpstr>
      <vt:lpstr>PowerPoint 演示文稿</vt:lpstr>
      <vt:lpstr>问题分析</vt:lpstr>
      <vt:lpstr>背景分析</vt:lpstr>
      <vt:lpstr>需求分析</vt:lpstr>
      <vt:lpstr>数据集介绍</vt:lpstr>
      <vt:lpstr>功能架构图</vt:lpstr>
      <vt:lpstr>分布式数据库的详细设计</vt:lpstr>
      <vt:lpstr>总体表的设计</vt:lpstr>
      <vt:lpstr>HBase表设计</vt:lpstr>
      <vt:lpstr>HBase表设计</vt:lpstr>
      <vt:lpstr>HBase表设计</vt:lpstr>
      <vt:lpstr>关键技术与 部分界面展示</vt:lpstr>
      <vt:lpstr>关键技术</vt:lpstr>
      <vt:lpstr>系统部分界面展示</vt:lpstr>
      <vt:lpstr>系统部分界面展示</vt:lpstr>
      <vt:lpstr>问题与不足</vt:lpstr>
      <vt:lpstr>问题及解决方法</vt:lpstr>
      <vt:lpstr>问题及解决方法</vt:lpstr>
      <vt:lpstr>不足</vt:lpstr>
      <vt:lpstr>总结</vt:lpstr>
      <vt:lpstr>感谢老师的指导！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dc:creator>
  <cp:lastModifiedBy>罗 潇</cp:lastModifiedBy>
  <cp:revision>230</cp:revision>
  <dcterms:created xsi:type="dcterms:W3CDTF">2019-01-21T15:27:11Z</dcterms:created>
  <dcterms:modified xsi:type="dcterms:W3CDTF">2021-12-25T01:12:27Z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2019-04-13T10:21:23.3446648Z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3ad1f82f-3e80-4f69-92a1-9eedad144d4c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